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1" r:id="rId1"/>
    <p:sldMasterId id="2147483708" r:id="rId2"/>
    <p:sldMasterId id="2147483680" r:id="rId3"/>
    <p:sldMasterId id="2147483710" r:id="rId4"/>
  </p:sldMasterIdLst>
  <p:notesMasterIdLst>
    <p:notesMasterId r:id="rId34"/>
  </p:notesMasterIdLst>
  <p:handoutMasterIdLst>
    <p:handoutMasterId r:id="rId35"/>
  </p:handoutMasterIdLst>
  <p:sldIdLst>
    <p:sldId id="276" r:id="rId5"/>
    <p:sldId id="277" r:id="rId6"/>
    <p:sldId id="278" r:id="rId7"/>
    <p:sldId id="279" r:id="rId8"/>
    <p:sldId id="280" r:id="rId9"/>
    <p:sldId id="256" r:id="rId10"/>
    <p:sldId id="264" r:id="rId11"/>
    <p:sldId id="285" r:id="rId12"/>
    <p:sldId id="275" r:id="rId13"/>
    <p:sldId id="289" r:id="rId14"/>
    <p:sldId id="290" r:id="rId15"/>
    <p:sldId id="291" r:id="rId16"/>
    <p:sldId id="292" r:id="rId17"/>
    <p:sldId id="293" r:id="rId18"/>
    <p:sldId id="294" r:id="rId19"/>
    <p:sldId id="295" r:id="rId20"/>
    <p:sldId id="296" r:id="rId21"/>
    <p:sldId id="297" r:id="rId22"/>
    <p:sldId id="298" r:id="rId23"/>
    <p:sldId id="299" r:id="rId24"/>
    <p:sldId id="300" r:id="rId25"/>
    <p:sldId id="302" r:id="rId26"/>
    <p:sldId id="303" r:id="rId27"/>
    <p:sldId id="304" r:id="rId28"/>
    <p:sldId id="301" r:id="rId29"/>
    <p:sldId id="308" r:id="rId30"/>
    <p:sldId id="306" r:id="rId31"/>
    <p:sldId id="307" r:id="rId32"/>
    <p:sldId id="309" r:id="rId3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Guidelines" id="{BB464522-108B-D247-B642-35C2E2ED5CFC}">
          <p14:sldIdLst>
            <p14:sldId id="276"/>
            <p14:sldId id="277"/>
            <p14:sldId id="278"/>
            <p14:sldId id="279"/>
            <p14:sldId id="280"/>
          </p14:sldIdLst>
        </p14:section>
        <p14:section name="Master Pages" id="{466C0712-D418-1542-BE3C-0195880C1857}">
          <p14:sldIdLst>
            <p14:sldId id="256"/>
            <p14:sldId id="264"/>
            <p14:sldId id="285"/>
            <p14:sldId id="275"/>
            <p14:sldId id="289"/>
            <p14:sldId id="290"/>
            <p14:sldId id="291"/>
            <p14:sldId id="292"/>
            <p14:sldId id="293"/>
            <p14:sldId id="294"/>
            <p14:sldId id="295"/>
            <p14:sldId id="296"/>
            <p14:sldId id="297"/>
            <p14:sldId id="298"/>
            <p14:sldId id="299"/>
            <p14:sldId id="300"/>
            <p14:sldId id="302"/>
            <p14:sldId id="303"/>
            <p14:sldId id="304"/>
            <p14:sldId id="301"/>
            <p14:sldId id="308"/>
            <p14:sldId id="306"/>
            <p14:sldId id="307"/>
            <p14:sldId id="309"/>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0A0A4"/>
    <a:srgbClr val="686868"/>
    <a:srgbClr val="7F7F7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6208" autoAdjust="0"/>
    <p:restoredTop sz="80000" autoAdjust="0"/>
  </p:normalViewPr>
  <p:slideViewPr>
    <p:cSldViewPr snapToGrid="0" snapToObjects="1" showGuides="1">
      <p:cViewPr>
        <p:scale>
          <a:sx n="108" d="100"/>
          <a:sy n="108" d="100"/>
        </p:scale>
        <p:origin x="-1616" y="-80"/>
      </p:cViewPr>
      <p:guideLst>
        <p:guide orient="horz" pos="1561"/>
        <p:guide pos="213"/>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slide" Target="slides/slide29.xml"/><Relationship Id="rId34" Type="http://schemas.openxmlformats.org/officeDocument/2006/relationships/notesMaster" Target="notesMasters/notesMaster1.xml"/><Relationship Id="rId35" Type="http://schemas.openxmlformats.org/officeDocument/2006/relationships/handoutMaster" Target="handoutMasters/handoutMaster1.xml"/><Relationship Id="rId36" Type="http://schemas.openxmlformats.org/officeDocument/2006/relationships/printerSettings" Target="printerSettings/printerSettings1.bin"/><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Gotham-Light"/>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74F70B3-8BB2-8E46-978B-3E09C32CBEAE}" type="datetimeFigureOut">
              <a:rPr lang="en-US" smtClean="0">
                <a:latin typeface="Gotham-Light"/>
              </a:rPr>
              <a:t>3/26/15</a:t>
            </a:fld>
            <a:endParaRPr lang="en-US" dirty="0">
              <a:latin typeface="Gotham-Light"/>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latin typeface="Gotham-Light"/>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60BF0A3-8EB9-324B-A4E6-E0F33E9359A2}" type="slidenum">
              <a:rPr lang="en-US" smtClean="0">
                <a:latin typeface="Gotham-Light"/>
              </a:rPr>
              <a:t>‹#›</a:t>
            </a:fld>
            <a:endParaRPr lang="en-US" dirty="0">
              <a:latin typeface="Gotham-Light"/>
            </a:endParaRPr>
          </a:p>
        </p:txBody>
      </p:sp>
    </p:spTree>
    <p:extLst>
      <p:ext uri="{BB962C8B-B14F-4D97-AF65-F5344CB8AC3E}">
        <p14:creationId xmlns:p14="http://schemas.microsoft.com/office/powerpoint/2010/main" val="3554884560"/>
      </p:ext>
    </p:extLst>
  </p:cSld>
  <p:clrMap bg1="lt1" tx1="dk1" bg2="lt2" tx2="dk2" accent1="accent1" accent2="accent2" accent3="accent3" accent4="accent4" accent5="accent5" accent6="accent6" hlink="hlink" folHlink="folHlink"/>
  <p:hf hdr="0" ftr="0" dt="0"/>
</p:handoutMaster>
</file>

<file path=ppt/media/image1.png>
</file>

<file path=ppt/media/image10.gif>
</file>

<file path=ppt/media/image11.gif>
</file>

<file path=ppt/media/image12.gif>
</file>

<file path=ppt/media/image13.gif>
</file>

<file path=ppt/media/image14.gif>
</file>

<file path=ppt/media/image15.png>
</file>

<file path=ppt/media/image16.png>
</file>

<file path=ppt/media/image17.png>
</file>

<file path=ppt/media/image18.png>
</file>

<file path=ppt/media/image19.png>
</file>

<file path=ppt/media/image2.png>
</file>

<file path=ppt/media/image20.png>
</file>

<file path=ppt/media/image21.gif>
</file>

<file path=ppt/media/image22.gif>
</file>

<file path=ppt/media/image23.gif>
</file>

<file path=ppt/media/image24.gif>
</file>

<file path=ppt/media/image3.jpg>
</file>

<file path=ppt/media/image4.png>
</file>

<file path=ppt/media/image5.gif>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Gotham-Light"/>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Gotham-Light"/>
              </a:defRPr>
            </a:lvl1pPr>
          </a:lstStyle>
          <a:p>
            <a:fld id="{B49124D0-815F-2549-A4A7-DE50E792994F}" type="datetimeFigureOut">
              <a:rPr lang="en-US" smtClean="0"/>
              <a:pPr/>
              <a:t>3/26/15</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Gotham-Light"/>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Gotham-Light"/>
              </a:defRPr>
            </a:lvl1pPr>
          </a:lstStyle>
          <a:p>
            <a:fld id="{C0CAEE2A-DBD6-9843-883C-E0E0752A3C6B}" type="slidenum">
              <a:rPr lang="en-US" smtClean="0"/>
              <a:pPr/>
              <a:t>‹#›</a:t>
            </a:fld>
            <a:endParaRPr lang="en-US" dirty="0"/>
          </a:p>
        </p:txBody>
      </p:sp>
    </p:spTree>
    <p:extLst>
      <p:ext uri="{BB962C8B-B14F-4D97-AF65-F5344CB8AC3E}">
        <p14:creationId xmlns:p14="http://schemas.microsoft.com/office/powerpoint/2010/main" val="2819614449"/>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Gotham-Light"/>
        <a:ea typeface="+mn-ea"/>
        <a:cs typeface="+mn-cs"/>
      </a:defRPr>
    </a:lvl1pPr>
    <a:lvl2pPr marL="457200" algn="l" defTabSz="457200" rtl="0" eaLnBrk="1" latinLnBrk="0" hangingPunct="1">
      <a:defRPr sz="1200" kern="1200">
        <a:solidFill>
          <a:schemeClr val="tx1"/>
        </a:solidFill>
        <a:latin typeface="Gotham-Light"/>
        <a:ea typeface="+mn-ea"/>
        <a:cs typeface="+mn-cs"/>
      </a:defRPr>
    </a:lvl2pPr>
    <a:lvl3pPr marL="914400" algn="l" defTabSz="457200" rtl="0" eaLnBrk="1" latinLnBrk="0" hangingPunct="1">
      <a:defRPr sz="1200" kern="1200">
        <a:solidFill>
          <a:schemeClr val="tx1"/>
        </a:solidFill>
        <a:latin typeface="Gotham-Light"/>
        <a:ea typeface="+mn-ea"/>
        <a:cs typeface="+mn-cs"/>
      </a:defRPr>
    </a:lvl3pPr>
    <a:lvl4pPr marL="1371600" algn="l" defTabSz="457200" rtl="0" eaLnBrk="1" latinLnBrk="0" hangingPunct="1">
      <a:defRPr sz="1200" kern="1200">
        <a:solidFill>
          <a:schemeClr val="tx1"/>
        </a:solidFill>
        <a:latin typeface="Gotham-Light"/>
        <a:ea typeface="+mn-ea"/>
        <a:cs typeface="+mn-cs"/>
      </a:defRPr>
    </a:lvl4pPr>
    <a:lvl5pPr marL="1828800" algn="l" defTabSz="457200" rtl="0" eaLnBrk="1" latinLnBrk="0" hangingPunct="1">
      <a:defRPr sz="1200" kern="1200">
        <a:solidFill>
          <a:schemeClr val="tx1"/>
        </a:solidFill>
        <a:latin typeface="Gotham-Ligh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9458" name="Rectangle 6"/>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634773" algn="l"/>
                <a:tab pos="1269546" algn="l"/>
                <a:tab pos="1904319" algn="l"/>
                <a:tab pos="2539092" algn="l"/>
              </a:tabLst>
              <a:defRPr sz="2100">
                <a:solidFill>
                  <a:schemeClr val="bg1"/>
                </a:solidFill>
                <a:latin typeface="Arial" charset="0"/>
                <a:ea typeface="ＭＳ Ｐゴシック" charset="0"/>
                <a:cs typeface="Lucida Sans Unicode" charset="0"/>
              </a:defRPr>
            </a:lvl1pPr>
            <a:lvl2pPr marL="651478" indent="-250568" eaLnBrk="0" hangingPunc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2pPr>
            <a:lvl3pPr marL="1002274" indent="-200455" eaLnBrk="0" hangingPunc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3pPr>
            <a:lvl4pPr marL="1403182" indent="-200455" eaLnBrk="0" hangingPunc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4pPr>
            <a:lvl5pPr marL="1804092" indent="-200455" eaLnBrk="0" hangingPunc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5pPr>
            <a:lvl6pPr marL="2205001" indent="-200455" eaLnBrk="0" fontAlgn="base" hangingPunct="0">
              <a:lnSpc>
                <a:spcPct val="93000"/>
              </a:lnSpc>
              <a:spcBef>
                <a:spcPct val="0"/>
              </a:spcBef>
              <a:spcAft>
                <a:spcPct val="0"/>
              </a:spcAft>
              <a:buClr>
                <a:srgbClr val="000000"/>
              </a:buClr>
              <a:buSzPct val="100000"/>
              <a:buFont typeface="Times New Roman" charse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6pPr>
            <a:lvl7pPr marL="2605910" indent="-200455" eaLnBrk="0" fontAlgn="base" hangingPunct="0">
              <a:lnSpc>
                <a:spcPct val="93000"/>
              </a:lnSpc>
              <a:spcBef>
                <a:spcPct val="0"/>
              </a:spcBef>
              <a:spcAft>
                <a:spcPct val="0"/>
              </a:spcAft>
              <a:buClr>
                <a:srgbClr val="000000"/>
              </a:buClr>
              <a:buSzPct val="100000"/>
              <a:buFont typeface="Times New Roman" charse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7pPr>
            <a:lvl8pPr marL="3006820" indent="-200455" eaLnBrk="0" fontAlgn="base" hangingPunct="0">
              <a:lnSpc>
                <a:spcPct val="93000"/>
              </a:lnSpc>
              <a:spcBef>
                <a:spcPct val="0"/>
              </a:spcBef>
              <a:spcAft>
                <a:spcPct val="0"/>
              </a:spcAft>
              <a:buClr>
                <a:srgbClr val="000000"/>
              </a:buClr>
              <a:buSzPct val="100000"/>
              <a:buFont typeface="Times New Roman" charse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8pPr>
            <a:lvl9pPr marL="3407728" indent="-200455" eaLnBrk="0" fontAlgn="base" hangingPunct="0">
              <a:lnSpc>
                <a:spcPct val="93000"/>
              </a:lnSpc>
              <a:spcBef>
                <a:spcPct val="0"/>
              </a:spcBef>
              <a:spcAft>
                <a:spcPct val="0"/>
              </a:spcAft>
              <a:buClr>
                <a:srgbClr val="000000"/>
              </a:buClr>
              <a:buSzPct val="100000"/>
              <a:buFont typeface="Times New Roman" charse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9pPr>
          </a:lstStyle>
          <a:p>
            <a:pPr eaLnBrk="1" hangingPunct="1"/>
            <a:fld id="{B2A2C3FD-64A4-AF4F-8544-74D6A7F4CFFF}" type="slidenum">
              <a:rPr lang="en-GB" sz="1200">
                <a:solidFill>
                  <a:srgbClr val="000000"/>
                </a:solidFill>
                <a:latin typeface="Times New Roman" charset="0"/>
              </a:rPr>
              <a:pPr eaLnBrk="1" hangingPunct="1"/>
              <a:t>1</a:t>
            </a:fld>
            <a:endParaRPr lang="en-GB" sz="1200">
              <a:solidFill>
                <a:srgbClr val="000000"/>
              </a:solidFill>
              <a:latin typeface="Times New Roman" charset="0"/>
            </a:endParaRPr>
          </a:p>
        </p:txBody>
      </p:sp>
      <p:sp>
        <p:nvSpPr>
          <p:cNvPr id="19459" name="Rectangle 1"/>
          <p:cNvSpPr>
            <a:spLocks noGrp="1" noRot="1" noChangeAspect="1" noChangeArrowheads="1" noTextEdit="1"/>
          </p:cNvSpPr>
          <p:nvPr>
            <p:ph type="sldImg"/>
          </p:nvPr>
        </p:nvSpPr>
        <p:spPr>
          <a:xfrm>
            <a:off x="1147763" y="585788"/>
            <a:ext cx="3997325" cy="2998787"/>
          </a:xfrm>
          <a:solidFill>
            <a:srgbClr val="FFFFFF"/>
          </a:solidFill>
          <a:ln>
            <a:solidFill>
              <a:srgbClr val="000000"/>
            </a:solidFill>
            <a:miter lim="800000"/>
            <a:headEnd/>
            <a:tailEnd/>
          </a:ln>
        </p:spPr>
      </p:sp>
      <p:sp>
        <p:nvSpPr>
          <p:cNvPr id="19460" name="Rectangle 2"/>
          <p:cNvSpPr>
            <a:spLocks noGrp="1" noChangeArrowheads="1"/>
          </p:cNvSpPr>
          <p:nvPr>
            <p:ph type="body" idx="1"/>
          </p:nvPr>
        </p:nvSpPr>
        <p:spPr>
          <a:xfrm>
            <a:off x="829876" y="3779792"/>
            <a:ext cx="4633472" cy="358428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FAA26D3D-D897-4be2-8F04-BA451C77F1D7}">
              <ma14:placeholderFlag xmlns:ma14="http://schemas.microsoft.com/office/mac/drawingml/2011/main" val="1"/>
            </a:ext>
          </a:extLst>
        </p:spPr>
        <p:txBody>
          <a:bodyPr wrap="none" anchor="ctr"/>
          <a:lstStyle/>
          <a:p>
            <a:endParaRPr lang="en-US">
              <a:latin typeface="Times New Roman"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 exactly noise but example of communication model breakdown is when the receiver</a:t>
            </a:r>
            <a:r>
              <a:rPr lang="en-US" baseline="0" dirty="0" smtClean="0"/>
              <a:t> is not ready.</a:t>
            </a:r>
          </a:p>
          <a:p>
            <a:endParaRPr lang="en-US" baseline="0" dirty="0" smtClean="0"/>
          </a:p>
          <a:p>
            <a:r>
              <a:rPr lang="en-US" baseline="0" dirty="0" smtClean="0"/>
              <a:t>YT? Have a moment?</a:t>
            </a:r>
            <a:endParaRPr lang="en-US" dirty="0" smtClean="0"/>
          </a:p>
          <a:p>
            <a:endParaRPr lang="en-US" dirty="0" smtClean="0"/>
          </a:p>
          <a:p>
            <a:r>
              <a:rPr lang="en-US" dirty="0" smtClean="0"/>
              <a:t>Depending</a:t>
            </a:r>
            <a:r>
              <a:rPr lang="en-US" baseline="0" dirty="0" smtClean="0"/>
              <a:t> on task and flow, it could take 10-20 minutes for the person to resume flow.</a:t>
            </a:r>
          </a:p>
          <a:p>
            <a:endParaRPr lang="en-US" baseline="0" dirty="0" smtClean="0"/>
          </a:p>
          <a:p>
            <a:r>
              <a:rPr lang="en-GB" dirty="0" smtClean="0"/>
              <a:t>Emphasize team time over individual time</a:t>
            </a:r>
            <a:endParaRPr lang="en-US" dirty="0"/>
          </a:p>
        </p:txBody>
      </p:sp>
      <p:sp>
        <p:nvSpPr>
          <p:cNvPr id="4" name="Slide Number Placeholder 3"/>
          <p:cNvSpPr>
            <a:spLocks noGrp="1"/>
          </p:cNvSpPr>
          <p:nvPr>
            <p:ph type="sldNum" sz="quarter" idx="10"/>
          </p:nvPr>
        </p:nvSpPr>
        <p:spPr/>
        <p:txBody>
          <a:bodyPr/>
          <a:lstStyle/>
          <a:p>
            <a:fld id="{C0CAEE2A-DBD6-9843-883C-E0E0752A3C6B}" type="slidenum">
              <a:rPr lang="en-US" smtClean="0"/>
              <a:pPr/>
              <a:t>12</a:t>
            </a:fld>
            <a:endParaRPr lang="en-US" dirty="0"/>
          </a:p>
        </p:txBody>
      </p:sp>
    </p:spTree>
    <p:extLst>
      <p:ext uri="{BB962C8B-B14F-4D97-AF65-F5344CB8AC3E}">
        <p14:creationId xmlns:p14="http://schemas.microsoft.com/office/powerpoint/2010/main" val="37622063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Queuing</a:t>
            </a:r>
            <a:r>
              <a:rPr lang="en-US" baseline="0" dirty="0" smtClean="0"/>
              <a:t> helps us know what to do next.</a:t>
            </a:r>
            <a:endParaRPr lang="en-US" dirty="0"/>
          </a:p>
        </p:txBody>
      </p:sp>
      <p:sp>
        <p:nvSpPr>
          <p:cNvPr id="4" name="Slide Number Placeholder 3"/>
          <p:cNvSpPr>
            <a:spLocks noGrp="1"/>
          </p:cNvSpPr>
          <p:nvPr>
            <p:ph type="sldNum" sz="quarter" idx="10"/>
          </p:nvPr>
        </p:nvSpPr>
        <p:spPr/>
        <p:txBody>
          <a:bodyPr/>
          <a:lstStyle/>
          <a:p>
            <a:fld id="{C0CAEE2A-DBD6-9843-883C-E0E0752A3C6B}" type="slidenum">
              <a:rPr lang="en-US" smtClean="0"/>
              <a:pPr/>
              <a:t>13</a:t>
            </a:fld>
            <a:endParaRPr lang="en-US" dirty="0"/>
          </a:p>
        </p:txBody>
      </p:sp>
    </p:spTree>
    <p:extLst>
      <p:ext uri="{BB962C8B-B14F-4D97-AF65-F5344CB8AC3E}">
        <p14:creationId xmlns:p14="http://schemas.microsoft.com/office/powerpoint/2010/main" val="13094733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Queuing is dynamic.</a:t>
            </a:r>
            <a:r>
              <a:rPr lang="en-US" baseline="0" dirty="0" smtClean="0"/>
              <a:t> It changes.</a:t>
            </a:r>
          </a:p>
          <a:p>
            <a:endParaRPr lang="en-US" baseline="0" dirty="0" smtClean="0"/>
          </a:p>
          <a:p>
            <a:r>
              <a:rPr lang="en-US" baseline="0" dirty="0" smtClean="0"/>
              <a:t>This is a conversation you need to have across your teams for setting expectations.</a:t>
            </a:r>
          </a:p>
        </p:txBody>
      </p:sp>
      <p:sp>
        <p:nvSpPr>
          <p:cNvPr id="4" name="Slide Number Placeholder 3"/>
          <p:cNvSpPr>
            <a:spLocks noGrp="1"/>
          </p:cNvSpPr>
          <p:nvPr>
            <p:ph type="sldNum" sz="quarter" idx="10"/>
          </p:nvPr>
        </p:nvSpPr>
        <p:spPr/>
        <p:txBody>
          <a:bodyPr/>
          <a:lstStyle/>
          <a:p>
            <a:fld id="{C0CAEE2A-DBD6-9843-883C-E0E0752A3C6B}" type="slidenum">
              <a:rPr lang="en-US" smtClean="0"/>
              <a:pPr/>
              <a:t>14</a:t>
            </a:fld>
            <a:endParaRPr lang="en-US" dirty="0"/>
          </a:p>
        </p:txBody>
      </p:sp>
    </p:spTree>
    <p:extLst>
      <p:ext uri="{BB962C8B-B14F-4D97-AF65-F5344CB8AC3E}">
        <p14:creationId xmlns:p14="http://schemas.microsoft.com/office/powerpoint/2010/main" val="42309649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Typically</a:t>
            </a:r>
            <a:r>
              <a:rPr lang="en-US" baseline="0" dirty="0" smtClean="0"/>
              <a:t> we’re favoring priority while trying to not let small, minor items slip through the cracks.</a:t>
            </a:r>
          </a:p>
          <a:p>
            <a:endParaRPr lang="en-US" dirty="0" smtClean="0"/>
          </a:p>
          <a:p>
            <a:r>
              <a:rPr lang="en-US" dirty="0" smtClean="0"/>
              <a:t>There is not a single answer.</a:t>
            </a:r>
            <a:r>
              <a:rPr lang="en-US" baseline="0" dirty="0" smtClean="0"/>
              <a:t> YMMV.</a:t>
            </a:r>
            <a:endParaRPr lang="en-US" dirty="0"/>
          </a:p>
        </p:txBody>
      </p:sp>
      <p:sp>
        <p:nvSpPr>
          <p:cNvPr id="4" name="Slide Number Placeholder 3"/>
          <p:cNvSpPr>
            <a:spLocks noGrp="1"/>
          </p:cNvSpPr>
          <p:nvPr>
            <p:ph type="sldNum" sz="quarter" idx="10"/>
          </p:nvPr>
        </p:nvSpPr>
        <p:spPr/>
        <p:txBody>
          <a:bodyPr/>
          <a:lstStyle/>
          <a:p>
            <a:fld id="{C0CAEE2A-DBD6-9843-883C-E0E0752A3C6B}" type="slidenum">
              <a:rPr lang="en-US" smtClean="0"/>
              <a:pPr/>
              <a:t>15</a:t>
            </a:fld>
            <a:endParaRPr lang="en-US" dirty="0"/>
          </a:p>
        </p:txBody>
      </p:sp>
    </p:spTree>
    <p:extLst>
      <p:ext uri="{BB962C8B-B14F-4D97-AF65-F5344CB8AC3E}">
        <p14:creationId xmlns:p14="http://schemas.microsoft.com/office/powerpoint/2010/main" val="30451474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Balking: wont’ start</a:t>
            </a:r>
          </a:p>
          <a:p>
            <a:endParaRPr lang="en-US" dirty="0" smtClean="0"/>
          </a:p>
          <a:p>
            <a:r>
              <a:rPr lang="en-US" dirty="0" smtClean="0"/>
              <a:t>Jockeying: switch </a:t>
            </a:r>
            <a:r>
              <a:rPr lang="en-US" baseline="0" dirty="0" smtClean="0"/>
              <a:t>between queues. Email sent then ping in chat moments later.</a:t>
            </a:r>
          </a:p>
          <a:p>
            <a:endParaRPr lang="en-US" baseline="0" dirty="0" smtClean="0"/>
          </a:p>
          <a:p>
            <a:r>
              <a:rPr lang="en-US" baseline="0" dirty="0" smtClean="0"/>
              <a:t>Reneging; person leaves queue.</a:t>
            </a:r>
            <a:endParaRPr lang="en-US" dirty="0"/>
          </a:p>
        </p:txBody>
      </p:sp>
      <p:sp>
        <p:nvSpPr>
          <p:cNvPr id="4" name="Slide Number Placeholder 3"/>
          <p:cNvSpPr>
            <a:spLocks noGrp="1"/>
          </p:cNvSpPr>
          <p:nvPr>
            <p:ph type="sldNum" sz="quarter" idx="10"/>
          </p:nvPr>
        </p:nvSpPr>
        <p:spPr/>
        <p:txBody>
          <a:bodyPr/>
          <a:lstStyle/>
          <a:p>
            <a:fld id="{C0CAEE2A-DBD6-9843-883C-E0E0752A3C6B}" type="slidenum">
              <a:rPr lang="en-US" smtClean="0"/>
              <a:pPr/>
              <a:t>16</a:t>
            </a:fld>
            <a:endParaRPr lang="en-US" dirty="0"/>
          </a:p>
        </p:txBody>
      </p:sp>
    </p:spTree>
    <p:extLst>
      <p:ext uri="{BB962C8B-B14F-4D97-AF65-F5344CB8AC3E}">
        <p14:creationId xmlns:p14="http://schemas.microsoft.com/office/powerpoint/2010/main" val="38670050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Colleagues</a:t>
            </a:r>
            <a:r>
              <a:rPr lang="en-US" baseline="0" dirty="0" smtClean="0"/>
              <a:t> should be able to trust you and know you will deliver. If you are unavailable, this should not be a surprise.</a:t>
            </a:r>
          </a:p>
          <a:p>
            <a:endParaRPr lang="en-US" baseline="0" dirty="0" smtClean="0"/>
          </a:p>
        </p:txBody>
      </p:sp>
      <p:sp>
        <p:nvSpPr>
          <p:cNvPr id="4" name="Slide Number Placeholder 3"/>
          <p:cNvSpPr>
            <a:spLocks noGrp="1"/>
          </p:cNvSpPr>
          <p:nvPr>
            <p:ph type="sldNum" sz="quarter" idx="10"/>
          </p:nvPr>
        </p:nvSpPr>
        <p:spPr/>
        <p:txBody>
          <a:bodyPr/>
          <a:lstStyle/>
          <a:p>
            <a:fld id="{C0CAEE2A-DBD6-9843-883C-E0E0752A3C6B}" type="slidenum">
              <a:rPr lang="en-US" smtClean="0"/>
              <a:pPr/>
              <a:t>17</a:t>
            </a:fld>
            <a:endParaRPr lang="en-US" dirty="0"/>
          </a:p>
        </p:txBody>
      </p:sp>
    </p:spTree>
    <p:extLst>
      <p:ext uri="{BB962C8B-B14F-4D97-AF65-F5344CB8AC3E}">
        <p14:creationId xmlns:p14="http://schemas.microsoft.com/office/powerpoint/2010/main" val="3179589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Most of your communication to managers can be accomplished through standup meetings as well as ticket updates.</a:t>
            </a:r>
          </a:p>
          <a:p>
            <a:endParaRPr lang="en-US" dirty="0" smtClean="0"/>
          </a:p>
          <a:p>
            <a:r>
              <a:rPr lang="en-US" dirty="0" smtClean="0"/>
              <a:t>Be</a:t>
            </a:r>
            <a:r>
              <a:rPr lang="en-US" baseline="0" dirty="0" smtClean="0"/>
              <a:t> 1 minute early to standups. Have your 1,2,3s ready.</a:t>
            </a:r>
            <a:endParaRPr lang="en-US" dirty="0" smtClean="0"/>
          </a:p>
          <a:p>
            <a:endParaRPr lang="en-US" dirty="0" smtClean="0"/>
          </a:p>
          <a:p>
            <a:r>
              <a:rPr lang="en-US" dirty="0" smtClean="0"/>
              <a:t>If you are getting ad-hoc pings, first be sure you are updating your tickets and following common workflow.</a:t>
            </a:r>
          </a:p>
          <a:p>
            <a:endParaRPr lang="en-US" dirty="0" smtClean="0"/>
          </a:p>
          <a:p>
            <a:r>
              <a:rPr lang="en-US" dirty="0" smtClean="0"/>
              <a:t>Presence updates go a long way to establishing trust and confidence.</a:t>
            </a:r>
          </a:p>
          <a:p>
            <a:endParaRPr lang="en-US" dirty="0" smtClean="0"/>
          </a:p>
          <a:p>
            <a:r>
              <a:rPr lang="en-US" dirty="0" smtClean="0"/>
              <a:t>Let people know when</a:t>
            </a:r>
            <a:r>
              <a:rPr lang="en-US" baseline="0" dirty="0" smtClean="0"/>
              <a:t> you’re online and working for the day. Let people know when you have an unexpected time away from the keyboard for a broken car or doctor’s visit.</a:t>
            </a:r>
            <a:endParaRPr lang="en-US" dirty="0"/>
          </a:p>
        </p:txBody>
      </p:sp>
      <p:sp>
        <p:nvSpPr>
          <p:cNvPr id="4" name="Slide Number Placeholder 3"/>
          <p:cNvSpPr>
            <a:spLocks noGrp="1"/>
          </p:cNvSpPr>
          <p:nvPr>
            <p:ph type="sldNum" sz="quarter" idx="10"/>
          </p:nvPr>
        </p:nvSpPr>
        <p:spPr/>
        <p:txBody>
          <a:bodyPr/>
          <a:lstStyle/>
          <a:p>
            <a:fld id="{C0CAEE2A-DBD6-9843-883C-E0E0752A3C6B}" type="slidenum">
              <a:rPr lang="en-US" smtClean="0"/>
              <a:pPr/>
              <a:t>18</a:t>
            </a:fld>
            <a:endParaRPr lang="en-US" dirty="0"/>
          </a:p>
        </p:txBody>
      </p:sp>
    </p:spTree>
    <p:extLst>
      <p:ext uri="{BB962C8B-B14F-4D97-AF65-F5344CB8AC3E}">
        <p14:creationId xmlns:p14="http://schemas.microsoft.com/office/powerpoint/2010/main" val="32241508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should provide enough meeting information ahead of time to ensure that the team values the meeting.</a:t>
            </a:r>
          </a:p>
          <a:p>
            <a:endParaRPr lang="en-US" dirty="0" smtClean="0"/>
          </a:p>
          <a:p>
            <a:r>
              <a:rPr lang="en-US" dirty="0" smtClean="0"/>
              <a:t>Ask for team feedback how to make meetings</a:t>
            </a:r>
            <a:r>
              <a:rPr lang="en-US" baseline="0" dirty="0" smtClean="0"/>
              <a:t> more valuable.</a:t>
            </a:r>
            <a:endParaRPr lang="en-US" dirty="0" smtClean="0"/>
          </a:p>
          <a:p>
            <a:endParaRPr lang="en-US" dirty="0" smtClean="0"/>
          </a:p>
          <a:p>
            <a:r>
              <a:rPr lang="en-US" dirty="0" smtClean="0"/>
              <a:t>Do not cancel meetings unless unavoidable. Do not make this a habit.</a:t>
            </a:r>
          </a:p>
        </p:txBody>
      </p:sp>
      <p:sp>
        <p:nvSpPr>
          <p:cNvPr id="4" name="Slide Number Placeholder 3"/>
          <p:cNvSpPr>
            <a:spLocks noGrp="1"/>
          </p:cNvSpPr>
          <p:nvPr>
            <p:ph type="sldNum" sz="quarter" idx="10"/>
          </p:nvPr>
        </p:nvSpPr>
        <p:spPr/>
        <p:txBody>
          <a:bodyPr/>
          <a:lstStyle/>
          <a:p>
            <a:fld id="{C0CAEE2A-DBD6-9843-883C-E0E0752A3C6B}" type="slidenum">
              <a:rPr lang="en-US" smtClean="0"/>
              <a:pPr/>
              <a:t>19</a:t>
            </a:fld>
            <a:endParaRPr lang="en-US" dirty="0"/>
          </a:p>
        </p:txBody>
      </p:sp>
    </p:spTree>
    <p:extLst>
      <p:ext uri="{BB962C8B-B14F-4D97-AF65-F5344CB8AC3E}">
        <p14:creationId xmlns:p14="http://schemas.microsoft.com/office/powerpoint/2010/main" val="4333576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CAEE2A-DBD6-9843-883C-E0E0752A3C6B}" type="slidenum">
              <a:rPr lang="en-US" smtClean="0"/>
              <a:pPr/>
              <a:t>20</a:t>
            </a:fld>
            <a:endParaRPr lang="en-US" dirty="0"/>
          </a:p>
        </p:txBody>
      </p:sp>
    </p:spTree>
    <p:extLst>
      <p:ext uri="{BB962C8B-B14F-4D97-AF65-F5344CB8AC3E}">
        <p14:creationId xmlns:p14="http://schemas.microsoft.com/office/powerpoint/2010/main" val="7992148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CAEE2A-DBD6-9843-883C-E0E0752A3C6B}" type="slidenum">
              <a:rPr lang="en-US" smtClean="0"/>
              <a:pPr/>
              <a:t>21</a:t>
            </a:fld>
            <a:endParaRPr lang="en-US" dirty="0"/>
          </a:p>
        </p:txBody>
      </p:sp>
    </p:spTree>
    <p:extLst>
      <p:ext uri="{BB962C8B-B14F-4D97-AF65-F5344CB8AC3E}">
        <p14:creationId xmlns:p14="http://schemas.microsoft.com/office/powerpoint/2010/main" val="21840741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482" name="Rectangle 6"/>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634773" algn="l"/>
                <a:tab pos="1269546" algn="l"/>
                <a:tab pos="1904319" algn="l"/>
                <a:tab pos="2539092" algn="l"/>
              </a:tabLst>
              <a:defRPr sz="2100">
                <a:solidFill>
                  <a:schemeClr val="bg1"/>
                </a:solidFill>
                <a:latin typeface="Arial" charset="0"/>
                <a:ea typeface="ＭＳ Ｐゴシック" charset="0"/>
                <a:cs typeface="Lucida Sans Unicode" charset="0"/>
              </a:defRPr>
            </a:lvl1pPr>
            <a:lvl2pPr marL="651478" indent="-250568" eaLnBrk="0" hangingPunc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2pPr>
            <a:lvl3pPr marL="1002274" indent="-200455" eaLnBrk="0" hangingPunc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3pPr>
            <a:lvl4pPr marL="1403182" indent="-200455" eaLnBrk="0" hangingPunc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4pPr>
            <a:lvl5pPr marL="1804092" indent="-200455" eaLnBrk="0" hangingPunc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5pPr>
            <a:lvl6pPr marL="2205001" indent="-200455" eaLnBrk="0" fontAlgn="base" hangingPunct="0">
              <a:lnSpc>
                <a:spcPct val="93000"/>
              </a:lnSpc>
              <a:spcBef>
                <a:spcPct val="0"/>
              </a:spcBef>
              <a:spcAft>
                <a:spcPct val="0"/>
              </a:spcAft>
              <a:buClr>
                <a:srgbClr val="000000"/>
              </a:buClr>
              <a:buSzPct val="100000"/>
              <a:buFont typeface="Times New Roman" charse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6pPr>
            <a:lvl7pPr marL="2605910" indent="-200455" eaLnBrk="0" fontAlgn="base" hangingPunct="0">
              <a:lnSpc>
                <a:spcPct val="93000"/>
              </a:lnSpc>
              <a:spcBef>
                <a:spcPct val="0"/>
              </a:spcBef>
              <a:spcAft>
                <a:spcPct val="0"/>
              </a:spcAft>
              <a:buClr>
                <a:srgbClr val="000000"/>
              </a:buClr>
              <a:buSzPct val="100000"/>
              <a:buFont typeface="Times New Roman" charse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7pPr>
            <a:lvl8pPr marL="3006820" indent="-200455" eaLnBrk="0" fontAlgn="base" hangingPunct="0">
              <a:lnSpc>
                <a:spcPct val="93000"/>
              </a:lnSpc>
              <a:spcBef>
                <a:spcPct val="0"/>
              </a:spcBef>
              <a:spcAft>
                <a:spcPct val="0"/>
              </a:spcAft>
              <a:buClr>
                <a:srgbClr val="000000"/>
              </a:buClr>
              <a:buSzPct val="100000"/>
              <a:buFont typeface="Times New Roman" charse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8pPr>
            <a:lvl9pPr marL="3407728" indent="-200455" eaLnBrk="0" fontAlgn="base" hangingPunct="0">
              <a:lnSpc>
                <a:spcPct val="93000"/>
              </a:lnSpc>
              <a:spcBef>
                <a:spcPct val="0"/>
              </a:spcBef>
              <a:spcAft>
                <a:spcPct val="0"/>
              </a:spcAft>
              <a:buClr>
                <a:srgbClr val="000000"/>
              </a:buClr>
              <a:buSzPct val="100000"/>
              <a:buFont typeface="Times New Roman" charse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9pPr>
          </a:lstStyle>
          <a:p>
            <a:pPr eaLnBrk="1" hangingPunct="1"/>
            <a:fld id="{C46D4BC9-C395-1544-BDDF-358E20D956E2}" type="slidenum">
              <a:rPr lang="en-GB" sz="1200">
                <a:solidFill>
                  <a:srgbClr val="000000"/>
                </a:solidFill>
                <a:latin typeface="Times New Roman" charset="0"/>
              </a:rPr>
              <a:pPr eaLnBrk="1" hangingPunct="1"/>
              <a:t>2</a:t>
            </a:fld>
            <a:endParaRPr lang="en-GB" sz="1200">
              <a:solidFill>
                <a:srgbClr val="000000"/>
              </a:solidFill>
              <a:latin typeface="Times New Roman" charset="0"/>
            </a:endParaRPr>
          </a:p>
        </p:txBody>
      </p:sp>
      <p:sp>
        <p:nvSpPr>
          <p:cNvPr id="20483" name="Rectangle 1"/>
          <p:cNvSpPr>
            <a:spLocks noGrp="1" noRot="1" noChangeAspect="1" noChangeArrowheads="1" noTextEdit="1"/>
          </p:cNvSpPr>
          <p:nvPr>
            <p:ph type="sldImg"/>
          </p:nvPr>
        </p:nvSpPr>
        <p:spPr>
          <a:xfrm>
            <a:off x="1147763" y="585788"/>
            <a:ext cx="3997325" cy="2998787"/>
          </a:xfrm>
          <a:solidFill>
            <a:srgbClr val="FFFFFF"/>
          </a:solidFill>
          <a:ln>
            <a:solidFill>
              <a:srgbClr val="000000"/>
            </a:solidFill>
            <a:miter lim="800000"/>
            <a:headEnd/>
            <a:tailEnd/>
          </a:ln>
        </p:spPr>
      </p:sp>
      <p:sp>
        <p:nvSpPr>
          <p:cNvPr id="20484" name="Rectangle 2"/>
          <p:cNvSpPr>
            <a:spLocks noGrp="1" noChangeArrowheads="1"/>
          </p:cNvSpPr>
          <p:nvPr>
            <p:ph type="body" idx="1"/>
          </p:nvPr>
        </p:nvSpPr>
        <p:spPr>
          <a:xfrm>
            <a:off x="829876" y="3779792"/>
            <a:ext cx="4633472" cy="358428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FAA26D3D-D897-4be2-8F04-BA451C77F1D7}">
              <ma14:placeholderFlag xmlns:ma14="http://schemas.microsoft.com/office/mac/drawingml/2011/main" val="1"/>
            </a:ext>
          </a:extLst>
        </p:spPr>
        <p:txBody>
          <a:bodyPr wrap="none" anchor="ctr"/>
          <a:lstStyle/>
          <a:p>
            <a:endParaRPr lang="en-US">
              <a:latin typeface="Times New Roman"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Reply-all forever</a:t>
            </a:r>
          </a:p>
          <a:p>
            <a:endParaRPr lang="en-US" dirty="0" smtClean="0"/>
          </a:p>
          <a:p>
            <a:r>
              <a:rPr lang="en-US" dirty="0" smtClean="0"/>
              <a:t>Multiple topics and switch topics</a:t>
            </a:r>
          </a:p>
          <a:p>
            <a:endParaRPr lang="en-US" dirty="0" smtClean="0"/>
          </a:p>
          <a:p>
            <a:r>
              <a:rPr lang="en-US" dirty="0" smtClean="0"/>
              <a:t>No clear chain of command;</a:t>
            </a:r>
            <a:r>
              <a:rPr lang="en-US" baseline="0" dirty="0" smtClean="0"/>
              <a:t> Who should be doing what and why?</a:t>
            </a:r>
            <a:endParaRPr lang="en-US" dirty="0"/>
          </a:p>
        </p:txBody>
      </p:sp>
      <p:sp>
        <p:nvSpPr>
          <p:cNvPr id="4" name="Slide Number Placeholder 3"/>
          <p:cNvSpPr>
            <a:spLocks noGrp="1"/>
          </p:cNvSpPr>
          <p:nvPr>
            <p:ph type="sldNum" sz="quarter" idx="10"/>
          </p:nvPr>
        </p:nvSpPr>
        <p:spPr/>
        <p:txBody>
          <a:bodyPr/>
          <a:lstStyle/>
          <a:p>
            <a:fld id="{C0CAEE2A-DBD6-9843-883C-E0E0752A3C6B}" type="slidenum">
              <a:rPr lang="en-US" smtClean="0"/>
              <a:pPr/>
              <a:t>24</a:t>
            </a:fld>
            <a:endParaRPr lang="en-US" dirty="0"/>
          </a:p>
        </p:txBody>
      </p:sp>
    </p:spTree>
    <p:extLst>
      <p:ext uri="{BB962C8B-B14F-4D97-AF65-F5344CB8AC3E}">
        <p14:creationId xmlns:p14="http://schemas.microsoft.com/office/powerpoint/2010/main" val="15080691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Be mindful to allow people long blocks of focused time. Splitting the day into tiny meetings is death.</a:t>
            </a:r>
          </a:p>
          <a:p>
            <a:r>
              <a:rPr lang="en-US" dirty="0" smtClean="0"/>
              <a:t>* Don't be late. 5 minutes late * 8 people = 40 minutes lost.</a:t>
            </a:r>
          </a:p>
          <a:p>
            <a:r>
              <a:rPr lang="en-US" dirty="0" smtClean="0"/>
              <a:t>* Have process disagreements after the fact. Not good for timing or</a:t>
            </a:r>
            <a:r>
              <a:rPr lang="en-US" baseline="0" dirty="0" smtClean="0"/>
              <a:t> morale.</a:t>
            </a:r>
            <a:endParaRPr lang="en-US" dirty="0" smtClean="0"/>
          </a:p>
          <a:p>
            <a:r>
              <a:rPr lang="en-US" dirty="0" smtClean="0"/>
              <a:t>* Don't create placeholder meetings; likely will be cancelled</a:t>
            </a:r>
            <a:r>
              <a:rPr lang="en-US" baseline="0" dirty="0" smtClean="0"/>
              <a:t> and make people grumpy.</a:t>
            </a:r>
            <a:endParaRPr lang="en-US" dirty="0"/>
          </a:p>
        </p:txBody>
      </p:sp>
      <p:sp>
        <p:nvSpPr>
          <p:cNvPr id="4" name="Slide Number Placeholder 3"/>
          <p:cNvSpPr>
            <a:spLocks noGrp="1"/>
          </p:cNvSpPr>
          <p:nvPr>
            <p:ph type="sldNum" sz="quarter" idx="10"/>
          </p:nvPr>
        </p:nvSpPr>
        <p:spPr/>
        <p:txBody>
          <a:bodyPr/>
          <a:lstStyle/>
          <a:p>
            <a:fld id="{C0CAEE2A-DBD6-9843-883C-E0E0752A3C6B}" type="slidenum">
              <a:rPr lang="en-US" smtClean="0"/>
              <a:pPr/>
              <a:t>25</a:t>
            </a:fld>
            <a:endParaRPr lang="en-US" dirty="0"/>
          </a:p>
        </p:txBody>
      </p:sp>
    </p:spTree>
    <p:extLst>
      <p:ext uri="{BB962C8B-B14F-4D97-AF65-F5344CB8AC3E}">
        <p14:creationId xmlns:p14="http://schemas.microsoft.com/office/powerpoint/2010/main" val="16443674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Standup will clarify: update ticket</a:t>
            </a:r>
            <a:r>
              <a:rPr lang="en-US" baseline="0" dirty="0" smtClean="0"/>
              <a:t> comments. Proactive blocker prevention instead of announcing during standup. Blockers should not be surprise during standup.</a:t>
            </a:r>
          </a:p>
          <a:p>
            <a:endParaRPr lang="en-US" dirty="0" smtClean="0"/>
          </a:p>
          <a:p>
            <a:r>
              <a:rPr lang="en-US" dirty="0" smtClean="0"/>
              <a:t>Soon = a couple</a:t>
            </a:r>
            <a:r>
              <a:rPr lang="en-US" baseline="0" dirty="0" smtClean="0"/>
              <a:t> hours. @mention in chat.  Be sure you are checking chat notifications between tickets or every couple hours if head’s down.</a:t>
            </a:r>
          </a:p>
          <a:p>
            <a:endParaRPr lang="en-US" baseline="0" dirty="0" smtClean="0"/>
          </a:p>
          <a:p>
            <a:r>
              <a:rPr lang="en-US" baseline="0" dirty="0" smtClean="0"/>
              <a:t>And stand up every couple hours for your health too. Sitting all day is bad.</a:t>
            </a:r>
          </a:p>
          <a:p>
            <a:endParaRPr lang="en-US" baseline="0" dirty="0" smtClean="0"/>
          </a:p>
          <a:p>
            <a:r>
              <a:rPr lang="en-US" baseline="0" dirty="0" smtClean="0"/>
              <a:t>Direct messages in Team chat warrants immediate attention. Don’t abuse and distract with </a:t>
            </a:r>
            <a:r>
              <a:rPr lang="en-US" baseline="0" smtClean="0"/>
              <a:t>this power.</a:t>
            </a:r>
            <a:endParaRPr lang="en-US" baseline="0" dirty="0" smtClean="0"/>
          </a:p>
          <a:p>
            <a:endParaRPr lang="en-US" baseline="0" dirty="0" smtClean="0"/>
          </a:p>
          <a:p>
            <a:r>
              <a:rPr lang="en-US" baseline="0" dirty="0" smtClean="0"/>
              <a:t>If you don’t check chat rewind between tickets or every few hours, you should be pestered by teammates. You are being a bad citizen.</a:t>
            </a:r>
            <a:endParaRPr lang="en-US" dirty="0"/>
          </a:p>
        </p:txBody>
      </p:sp>
      <p:sp>
        <p:nvSpPr>
          <p:cNvPr id="4" name="Slide Number Placeholder 3"/>
          <p:cNvSpPr>
            <a:spLocks noGrp="1"/>
          </p:cNvSpPr>
          <p:nvPr>
            <p:ph type="sldNum" sz="quarter" idx="10"/>
          </p:nvPr>
        </p:nvSpPr>
        <p:spPr/>
        <p:txBody>
          <a:bodyPr/>
          <a:lstStyle/>
          <a:p>
            <a:fld id="{C0CAEE2A-DBD6-9843-883C-E0E0752A3C6B}" type="slidenum">
              <a:rPr lang="en-US" smtClean="0"/>
              <a:pPr/>
              <a:t>26</a:t>
            </a:fld>
            <a:endParaRPr lang="en-US" dirty="0"/>
          </a:p>
        </p:txBody>
      </p:sp>
    </p:spTree>
    <p:extLst>
      <p:ext uri="{BB962C8B-B14F-4D97-AF65-F5344CB8AC3E}">
        <p14:creationId xmlns:p14="http://schemas.microsoft.com/office/powerpoint/2010/main" val="16443674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Know the common standards of your tools before you break the rules.</a:t>
            </a:r>
          </a:p>
          <a:p>
            <a:r>
              <a:rPr lang="en-US" dirty="0" smtClean="0"/>
              <a:t>* Know why you are breaking the rule.</a:t>
            </a:r>
          </a:p>
          <a:p>
            <a:r>
              <a:rPr lang="en-US" dirty="0" smtClean="0"/>
              <a:t>* You break the rule for overall team gain and not because you are anxious.</a:t>
            </a:r>
          </a:p>
          <a:p>
            <a:r>
              <a:rPr lang="en-US" dirty="0" smtClean="0"/>
              <a:t>* When you interrupt</a:t>
            </a:r>
            <a:r>
              <a:rPr lang="en-US" baseline="0" dirty="0" smtClean="0"/>
              <a:t> someone</a:t>
            </a:r>
            <a:r>
              <a:rPr lang="en-US" dirty="0" smtClean="0"/>
              <a:t>, you are having a</a:t>
            </a:r>
            <a:r>
              <a:rPr lang="en-US" baseline="0" dirty="0" smtClean="0"/>
              <a:t> significant </a:t>
            </a:r>
            <a:r>
              <a:rPr lang="en-US" dirty="0" smtClean="0"/>
              <a:t>impact on the</a:t>
            </a:r>
            <a:r>
              <a:rPr lang="en-US" baseline="0" dirty="0" smtClean="0"/>
              <a:t> team. It could take up to 20 minutes for the person to re-enter maximum flow after an interruption.</a:t>
            </a:r>
            <a:endParaRPr lang="en-US" dirty="0" smtClean="0"/>
          </a:p>
          <a:p>
            <a:pPr marL="171450" indent="-171450">
              <a:buFontTx/>
              <a:buChar char="•"/>
            </a:pPr>
            <a:r>
              <a:rPr lang="en-US" dirty="0" smtClean="0"/>
              <a:t>cool to ask</a:t>
            </a:r>
            <a:r>
              <a:rPr lang="en-US" baseline="0" dirty="0" smtClean="0"/>
              <a:t> “have a minutes”</a:t>
            </a:r>
            <a:r>
              <a:rPr lang="en-US" dirty="0" smtClean="0"/>
              <a:t> in the kitchen,</a:t>
            </a:r>
            <a:r>
              <a:rPr lang="en-US" baseline="0" dirty="0" smtClean="0"/>
              <a:t> the hallway or the </a:t>
            </a:r>
            <a:r>
              <a:rPr lang="en-US" baseline="0" dirty="0" err="1" smtClean="0"/>
              <a:t>gameroom</a:t>
            </a:r>
            <a:r>
              <a:rPr lang="en-US" dirty="0" smtClean="0"/>
              <a:t>; but not at the keyboard.</a:t>
            </a:r>
          </a:p>
          <a:p>
            <a:pPr marL="171450" indent="-171450">
              <a:buFontTx/>
              <a:buChar char="•"/>
            </a:pPr>
            <a:r>
              <a:rPr lang="en-US" dirty="0" smtClean="0"/>
              <a:t> Send them an @mention and wait for mutual availability.</a:t>
            </a:r>
          </a:p>
          <a:p>
            <a:pPr marL="171450" indent="-171450">
              <a:buFontTx/>
              <a:buChar char="•"/>
            </a:pPr>
            <a:r>
              <a:rPr lang="en-US" baseline="0" dirty="0" smtClean="0"/>
              <a:t> ]if you keep missing each other, schedule some time</a:t>
            </a:r>
            <a:endParaRPr lang="en-US" dirty="0"/>
          </a:p>
        </p:txBody>
      </p:sp>
      <p:sp>
        <p:nvSpPr>
          <p:cNvPr id="4" name="Slide Number Placeholder 3"/>
          <p:cNvSpPr>
            <a:spLocks noGrp="1"/>
          </p:cNvSpPr>
          <p:nvPr>
            <p:ph type="sldNum" sz="quarter" idx="10"/>
          </p:nvPr>
        </p:nvSpPr>
        <p:spPr/>
        <p:txBody>
          <a:bodyPr/>
          <a:lstStyle/>
          <a:p>
            <a:fld id="{C0CAEE2A-DBD6-9843-883C-E0E0752A3C6B}" type="slidenum">
              <a:rPr lang="en-US" smtClean="0"/>
              <a:pPr/>
              <a:t>27</a:t>
            </a:fld>
            <a:endParaRPr lang="en-US" dirty="0"/>
          </a:p>
        </p:txBody>
      </p:sp>
    </p:spTree>
    <p:extLst>
      <p:ext uri="{BB962C8B-B14F-4D97-AF65-F5344CB8AC3E}">
        <p14:creationId xmlns:p14="http://schemas.microsoft.com/office/powerpoint/2010/main" val="34191161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CAEE2A-DBD6-9843-883C-E0E0752A3C6B}" type="slidenum">
              <a:rPr lang="en-US" smtClean="0"/>
              <a:pPr/>
              <a:t>28</a:t>
            </a:fld>
            <a:endParaRPr lang="en-US" dirty="0"/>
          </a:p>
        </p:txBody>
      </p:sp>
    </p:spTree>
    <p:extLst>
      <p:ext uri="{BB962C8B-B14F-4D97-AF65-F5344CB8AC3E}">
        <p14:creationId xmlns:p14="http://schemas.microsoft.com/office/powerpoint/2010/main" val="32890930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CAEE2A-DBD6-9843-883C-E0E0752A3C6B}" type="slidenum">
              <a:rPr lang="en-US" smtClean="0"/>
              <a:pPr/>
              <a:t>29</a:t>
            </a:fld>
            <a:endParaRPr lang="en-US" dirty="0"/>
          </a:p>
        </p:txBody>
      </p:sp>
    </p:spTree>
    <p:extLst>
      <p:ext uri="{BB962C8B-B14F-4D97-AF65-F5344CB8AC3E}">
        <p14:creationId xmlns:p14="http://schemas.microsoft.com/office/powerpoint/2010/main" val="32890930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1506" name="Rectangle 6"/>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634773" algn="l"/>
                <a:tab pos="1269546" algn="l"/>
                <a:tab pos="1904319" algn="l"/>
                <a:tab pos="2539092" algn="l"/>
              </a:tabLst>
              <a:defRPr sz="2100">
                <a:solidFill>
                  <a:schemeClr val="bg1"/>
                </a:solidFill>
                <a:latin typeface="Arial" charset="0"/>
                <a:ea typeface="ＭＳ Ｐゴシック" charset="0"/>
                <a:cs typeface="Lucida Sans Unicode" charset="0"/>
              </a:defRPr>
            </a:lvl1pPr>
            <a:lvl2pPr marL="651478" indent="-250568" eaLnBrk="0" hangingPunc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2pPr>
            <a:lvl3pPr marL="1002274" indent="-200455" eaLnBrk="0" hangingPunc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3pPr>
            <a:lvl4pPr marL="1403182" indent="-200455" eaLnBrk="0" hangingPunc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4pPr>
            <a:lvl5pPr marL="1804092" indent="-200455" eaLnBrk="0" hangingPunc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5pPr>
            <a:lvl6pPr marL="2205001" indent="-200455" eaLnBrk="0" fontAlgn="base" hangingPunct="0">
              <a:lnSpc>
                <a:spcPct val="93000"/>
              </a:lnSpc>
              <a:spcBef>
                <a:spcPct val="0"/>
              </a:spcBef>
              <a:spcAft>
                <a:spcPct val="0"/>
              </a:spcAft>
              <a:buClr>
                <a:srgbClr val="000000"/>
              </a:buClr>
              <a:buSzPct val="100000"/>
              <a:buFont typeface="Times New Roman" charse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6pPr>
            <a:lvl7pPr marL="2605910" indent="-200455" eaLnBrk="0" fontAlgn="base" hangingPunct="0">
              <a:lnSpc>
                <a:spcPct val="93000"/>
              </a:lnSpc>
              <a:spcBef>
                <a:spcPct val="0"/>
              </a:spcBef>
              <a:spcAft>
                <a:spcPct val="0"/>
              </a:spcAft>
              <a:buClr>
                <a:srgbClr val="000000"/>
              </a:buClr>
              <a:buSzPct val="100000"/>
              <a:buFont typeface="Times New Roman" charse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7pPr>
            <a:lvl8pPr marL="3006820" indent="-200455" eaLnBrk="0" fontAlgn="base" hangingPunct="0">
              <a:lnSpc>
                <a:spcPct val="93000"/>
              </a:lnSpc>
              <a:spcBef>
                <a:spcPct val="0"/>
              </a:spcBef>
              <a:spcAft>
                <a:spcPct val="0"/>
              </a:spcAft>
              <a:buClr>
                <a:srgbClr val="000000"/>
              </a:buClr>
              <a:buSzPct val="100000"/>
              <a:buFont typeface="Times New Roman" charse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8pPr>
            <a:lvl9pPr marL="3407728" indent="-200455" eaLnBrk="0" fontAlgn="base" hangingPunct="0">
              <a:lnSpc>
                <a:spcPct val="93000"/>
              </a:lnSpc>
              <a:spcBef>
                <a:spcPct val="0"/>
              </a:spcBef>
              <a:spcAft>
                <a:spcPct val="0"/>
              </a:spcAft>
              <a:buClr>
                <a:srgbClr val="000000"/>
              </a:buClr>
              <a:buSzPct val="100000"/>
              <a:buFont typeface="Times New Roman" charse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9pPr>
          </a:lstStyle>
          <a:p>
            <a:pPr eaLnBrk="1" hangingPunct="1"/>
            <a:fld id="{2BE0F8B3-EA95-3F4B-8E87-A379D3EF28BF}" type="slidenum">
              <a:rPr lang="en-GB" sz="1200">
                <a:solidFill>
                  <a:srgbClr val="000000"/>
                </a:solidFill>
                <a:latin typeface="Times New Roman" charset="0"/>
              </a:rPr>
              <a:pPr eaLnBrk="1" hangingPunct="1"/>
              <a:t>3</a:t>
            </a:fld>
            <a:endParaRPr lang="en-GB" sz="1200">
              <a:solidFill>
                <a:srgbClr val="000000"/>
              </a:solidFill>
              <a:latin typeface="Times New Roman" charset="0"/>
            </a:endParaRPr>
          </a:p>
        </p:txBody>
      </p:sp>
      <p:sp>
        <p:nvSpPr>
          <p:cNvPr id="21507" name="Rectangle 1"/>
          <p:cNvSpPr>
            <a:spLocks noGrp="1" noRot="1" noChangeAspect="1" noChangeArrowheads="1" noTextEdit="1"/>
          </p:cNvSpPr>
          <p:nvPr>
            <p:ph type="sldImg"/>
          </p:nvPr>
        </p:nvSpPr>
        <p:spPr>
          <a:xfrm>
            <a:off x="1147763" y="585788"/>
            <a:ext cx="3997325" cy="2998787"/>
          </a:xfrm>
          <a:solidFill>
            <a:srgbClr val="FFFFFF"/>
          </a:solidFill>
          <a:ln>
            <a:solidFill>
              <a:srgbClr val="000000"/>
            </a:solidFill>
            <a:miter lim="800000"/>
            <a:headEnd/>
            <a:tailEnd/>
          </a:ln>
        </p:spPr>
      </p:sp>
      <p:sp>
        <p:nvSpPr>
          <p:cNvPr id="21508" name="Rectangle 2"/>
          <p:cNvSpPr>
            <a:spLocks noGrp="1" noChangeArrowheads="1"/>
          </p:cNvSpPr>
          <p:nvPr>
            <p:ph type="body" idx="1"/>
          </p:nvPr>
        </p:nvSpPr>
        <p:spPr>
          <a:xfrm>
            <a:off x="829876" y="3779792"/>
            <a:ext cx="4633472" cy="358428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FAA26D3D-D897-4be2-8F04-BA451C77F1D7}">
              <ma14:placeholderFlag xmlns:ma14="http://schemas.microsoft.com/office/mac/drawingml/2011/main" val="1"/>
            </a:ext>
          </a:extLst>
        </p:spPr>
        <p:txBody>
          <a:bodyPr wrap="none" anchor="ctr"/>
          <a:lstStyle/>
          <a:p>
            <a:endParaRPr lang="en-US">
              <a:latin typeface="Times New Roman"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3554" name="Rectangle 6"/>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hangingPunct="0">
              <a:tabLst>
                <a:tab pos="634773" algn="l"/>
                <a:tab pos="1269546" algn="l"/>
                <a:tab pos="1904319" algn="l"/>
                <a:tab pos="2539092" algn="l"/>
              </a:tabLst>
              <a:defRPr sz="2100">
                <a:solidFill>
                  <a:schemeClr val="bg1"/>
                </a:solidFill>
                <a:latin typeface="Arial" charset="0"/>
                <a:ea typeface="ＭＳ Ｐゴシック" charset="0"/>
                <a:cs typeface="Lucida Sans Unicode" charset="0"/>
              </a:defRPr>
            </a:lvl1pPr>
            <a:lvl2pPr marL="651478" indent="-250568" eaLnBrk="0" hangingPunc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2pPr>
            <a:lvl3pPr marL="1002274" indent="-200455" eaLnBrk="0" hangingPunc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3pPr>
            <a:lvl4pPr marL="1403182" indent="-200455" eaLnBrk="0" hangingPunc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4pPr>
            <a:lvl5pPr marL="1804092" indent="-200455" eaLnBrk="0" hangingPunc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5pPr>
            <a:lvl6pPr marL="2205001" indent="-200455" eaLnBrk="0" fontAlgn="base" hangingPunct="0">
              <a:lnSpc>
                <a:spcPct val="93000"/>
              </a:lnSpc>
              <a:spcBef>
                <a:spcPct val="0"/>
              </a:spcBef>
              <a:spcAft>
                <a:spcPct val="0"/>
              </a:spcAft>
              <a:buClr>
                <a:srgbClr val="000000"/>
              </a:buClr>
              <a:buSzPct val="100000"/>
              <a:buFont typeface="Times New Roman" charse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6pPr>
            <a:lvl7pPr marL="2605910" indent="-200455" eaLnBrk="0" fontAlgn="base" hangingPunct="0">
              <a:lnSpc>
                <a:spcPct val="93000"/>
              </a:lnSpc>
              <a:spcBef>
                <a:spcPct val="0"/>
              </a:spcBef>
              <a:spcAft>
                <a:spcPct val="0"/>
              </a:spcAft>
              <a:buClr>
                <a:srgbClr val="000000"/>
              </a:buClr>
              <a:buSzPct val="100000"/>
              <a:buFont typeface="Times New Roman" charse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7pPr>
            <a:lvl8pPr marL="3006820" indent="-200455" eaLnBrk="0" fontAlgn="base" hangingPunct="0">
              <a:lnSpc>
                <a:spcPct val="93000"/>
              </a:lnSpc>
              <a:spcBef>
                <a:spcPct val="0"/>
              </a:spcBef>
              <a:spcAft>
                <a:spcPct val="0"/>
              </a:spcAft>
              <a:buClr>
                <a:srgbClr val="000000"/>
              </a:buClr>
              <a:buSzPct val="100000"/>
              <a:buFont typeface="Times New Roman" charse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8pPr>
            <a:lvl9pPr marL="3407728" indent="-200455" eaLnBrk="0" fontAlgn="base" hangingPunct="0">
              <a:lnSpc>
                <a:spcPct val="93000"/>
              </a:lnSpc>
              <a:spcBef>
                <a:spcPct val="0"/>
              </a:spcBef>
              <a:spcAft>
                <a:spcPct val="0"/>
              </a:spcAft>
              <a:buClr>
                <a:srgbClr val="000000"/>
              </a:buClr>
              <a:buSzPct val="100000"/>
              <a:buFont typeface="Times New Roman" charset="0"/>
              <a:tabLst>
                <a:tab pos="634773" algn="l"/>
                <a:tab pos="1269546" algn="l"/>
                <a:tab pos="1904319" algn="l"/>
                <a:tab pos="2539092" algn="l"/>
              </a:tabLst>
              <a:defRPr sz="2100">
                <a:solidFill>
                  <a:schemeClr val="bg1"/>
                </a:solidFill>
                <a:latin typeface="Arial" charset="0"/>
                <a:ea typeface="Lucida Sans Unicode" charset="0"/>
                <a:cs typeface="Lucida Sans Unicode" charset="0"/>
              </a:defRPr>
            </a:lvl9pPr>
          </a:lstStyle>
          <a:p>
            <a:pPr eaLnBrk="1" hangingPunct="1"/>
            <a:fld id="{1D1AC296-582F-2648-B76D-7F6D7E4D882E}" type="slidenum">
              <a:rPr lang="en-GB" sz="1200">
                <a:solidFill>
                  <a:srgbClr val="000000"/>
                </a:solidFill>
                <a:latin typeface="Times New Roman" charset="0"/>
              </a:rPr>
              <a:pPr eaLnBrk="1" hangingPunct="1"/>
              <a:t>5</a:t>
            </a:fld>
            <a:endParaRPr lang="en-GB" sz="1200">
              <a:solidFill>
                <a:srgbClr val="000000"/>
              </a:solidFill>
              <a:latin typeface="Times New Roman" charset="0"/>
            </a:endParaRPr>
          </a:p>
        </p:txBody>
      </p:sp>
      <p:sp>
        <p:nvSpPr>
          <p:cNvPr id="23555" name="Rectangle 1"/>
          <p:cNvSpPr>
            <a:spLocks noGrp="1" noRot="1" noChangeAspect="1" noChangeArrowheads="1" noTextEdit="1"/>
          </p:cNvSpPr>
          <p:nvPr>
            <p:ph type="sldImg"/>
          </p:nvPr>
        </p:nvSpPr>
        <p:spPr>
          <a:xfrm>
            <a:off x="1147763" y="585788"/>
            <a:ext cx="3997325" cy="2998787"/>
          </a:xfrm>
          <a:solidFill>
            <a:srgbClr val="FFFFFF"/>
          </a:solidFill>
          <a:ln>
            <a:solidFill>
              <a:srgbClr val="000000"/>
            </a:solidFill>
            <a:miter lim="800000"/>
            <a:headEnd/>
            <a:tailEnd/>
          </a:ln>
        </p:spPr>
      </p:sp>
      <p:sp>
        <p:nvSpPr>
          <p:cNvPr id="23556" name="Rectangle 2"/>
          <p:cNvSpPr>
            <a:spLocks noGrp="1" noChangeArrowheads="1"/>
          </p:cNvSpPr>
          <p:nvPr>
            <p:ph type="body" idx="1"/>
          </p:nvPr>
        </p:nvSpPr>
        <p:spPr>
          <a:xfrm>
            <a:off x="829876" y="3779792"/>
            <a:ext cx="4633472" cy="358428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FAA26D3D-D897-4be2-8F04-BA451C77F1D7}">
              <ma14:placeholderFlag xmlns:ma14="http://schemas.microsoft.com/office/mac/drawingml/2011/main" val="1"/>
            </a:ext>
          </a:extLst>
        </p:spPr>
        <p:txBody>
          <a:bodyPr wrap="none" anchor="ctr"/>
          <a:lstStyle/>
          <a:p>
            <a:endParaRPr lang="en-US">
              <a:latin typeface="Times New Roman"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talk about Communication for the Greater Good</a:t>
            </a:r>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We want to maximize</a:t>
            </a:r>
            <a:r>
              <a:rPr lang="en-US" baseline="0" dirty="0" smtClean="0"/>
              <a:t> </a:t>
            </a:r>
            <a:r>
              <a:rPr lang="en-US" dirty="0" smtClean="0"/>
              <a:t>transmission of information and minimize disruption in order to achieve maximize team efficiency</a:t>
            </a:r>
            <a:endParaRPr lang="en-US" dirty="0" smtClean="0">
              <a:solidFill>
                <a:srgbClr val="686868"/>
              </a:solidFill>
            </a:endParaRPr>
          </a:p>
          <a:p>
            <a:endParaRPr lang="en-US" dirty="0"/>
          </a:p>
        </p:txBody>
      </p:sp>
      <p:sp>
        <p:nvSpPr>
          <p:cNvPr id="4" name="Slide Number Placeholder 3"/>
          <p:cNvSpPr>
            <a:spLocks noGrp="1"/>
          </p:cNvSpPr>
          <p:nvPr>
            <p:ph type="sldNum" sz="quarter" idx="10"/>
          </p:nvPr>
        </p:nvSpPr>
        <p:spPr/>
        <p:txBody>
          <a:bodyPr/>
          <a:lstStyle/>
          <a:p>
            <a:fld id="{C0CAEE2A-DBD6-9843-883C-E0E0752A3C6B}" type="slidenum">
              <a:rPr lang="en-US" smtClean="0"/>
              <a:pPr/>
              <a:t>6</a:t>
            </a:fld>
            <a:endParaRPr lang="en-US" dirty="0"/>
          </a:p>
        </p:txBody>
      </p:sp>
    </p:spTree>
    <p:extLst>
      <p:ext uri="{BB962C8B-B14F-4D97-AF65-F5344CB8AC3E}">
        <p14:creationId xmlns:p14="http://schemas.microsoft.com/office/powerpoint/2010/main" val="33292026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CAEE2A-DBD6-9843-883C-E0E0752A3C6B}" type="slidenum">
              <a:rPr lang="en-US" smtClean="0"/>
              <a:pPr/>
              <a:t>7</a:t>
            </a:fld>
            <a:endParaRPr lang="en-US" dirty="0"/>
          </a:p>
        </p:txBody>
      </p:sp>
    </p:spTree>
    <p:extLst>
      <p:ext uri="{BB962C8B-B14F-4D97-AF65-F5344CB8AC3E}">
        <p14:creationId xmlns:p14="http://schemas.microsoft.com/office/powerpoint/2010/main" val="349000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Claude</a:t>
            </a:r>
            <a:r>
              <a:rPr lang="en-US" baseline="0" dirty="0" smtClean="0"/>
              <a:t> Shannon and information theory</a:t>
            </a:r>
          </a:p>
          <a:p>
            <a:r>
              <a:rPr lang="en-US" baseline="0" dirty="0" err="1" smtClean="0"/>
              <a:t>Tranmsmitter</a:t>
            </a:r>
            <a:r>
              <a:rPr lang="en-US" baseline="0" dirty="0" smtClean="0"/>
              <a:t> – channel – receiver model</a:t>
            </a:r>
          </a:p>
          <a:p>
            <a:r>
              <a:rPr lang="en-US" baseline="0" dirty="0" smtClean="0"/>
              <a:t>Info sent from the transmitter to receiver through a channel with some amount of noise</a:t>
            </a:r>
          </a:p>
          <a:p>
            <a:r>
              <a:rPr lang="en-US" baseline="0" dirty="0" smtClean="0"/>
              <a:t>Info quality is only as good as what is received</a:t>
            </a:r>
          </a:p>
          <a:p>
            <a:r>
              <a:rPr lang="en-US" baseline="0" dirty="0" smtClean="0"/>
              <a:t>All channels have noise; talk from 5 feet in office; shout from 50 feet across the parking lot</a:t>
            </a:r>
          </a:p>
          <a:p>
            <a:r>
              <a:rPr lang="en-US" baseline="0" dirty="0" smtClean="0"/>
              <a:t>Foundation for most any field involving signal processing. This includes computers and humans. </a:t>
            </a:r>
          </a:p>
          <a:p>
            <a:r>
              <a:rPr lang="en-US" baseline="0" dirty="0" smtClean="0"/>
              <a:t>Same year Norbert Weiner explicated feedback</a:t>
            </a:r>
          </a:p>
          <a:p>
            <a:r>
              <a:rPr lang="en-US" baseline="0" dirty="0" smtClean="0"/>
              <a:t>Reverses model to send feedback information from receive back to transmitter</a:t>
            </a:r>
          </a:p>
          <a:p>
            <a:r>
              <a:rPr lang="en-US" baseline="0" dirty="0" smtClean="0"/>
              <a:t>so channel noise factored 2x</a:t>
            </a:r>
            <a:endParaRPr lang="en-US" dirty="0"/>
          </a:p>
        </p:txBody>
      </p:sp>
      <p:sp>
        <p:nvSpPr>
          <p:cNvPr id="4" name="Slide Number Placeholder 3"/>
          <p:cNvSpPr>
            <a:spLocks noGrp="1"/>
          </p:cNvSpPr>
          <p:nvPr>
            <p:ph type="sldNum" sz="quarter" idx="10"/>
          </p:nvPr>
        </p:nvSpPr>
        <p:spPr/>
        <p:txBody>
          <a:bodyPr/>
          <a:lstStyle/>
          <a:p>
            <a:fld id="{C0CAEE2A-DBD6-9843-883C-E0E0752A3C6B}" type="slidenum">
              <a:rPr lang="en-US" smtClean="0"/>
              <a:pPr/>
              <a:t>8</a:t>
            </a:fld>
            <a:endParaRPr lang="en-US" dirty="0"/>
          </a:p>
        </p:txBody>
      </p:sp>
    </p:spTree>
    <p:extLst>
      <p:ext uri="{BB962C8B-B14F-4D97-AF65-F5344CB8AC3E}">
        <p14:creationId xmlns:p14="http://schemas.microsoft.com/office/powerpoint/2010/main" val="29806563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responder crowd</a:t>
            </a:r>
            <a:r>
              <a:rPr lang="en-US" baseline="0" dirty="0" smtClean="0"/>
              <a:t> of civilians</a:t>
            </a:r>
          </a:p>
          <a:p>
            <a:r>
              <a:rPr lang="en-US" baseline="0" dirty="0" smtClean="0"/>
              <a:t>First responder crowd of EMTs</a:t>
            </a:r>
            <a:endParaRPr lang="en-US" dirty="0"/>
          </a:p>
        </p:txBody>
      </p:sp>
      <p:sp>
        <p:nvSpPr>
          <p:cNvPr id="4" name="Slide Number Placeholder 3"/>
          <p:cNvSpPr>
            <a:spLocks noGrp="1"/>
          </p:cNvSpPr>
          <p:nvPr>
            <p:ph type="sldNum" sz="quarter" idx="10"/>
          </p:nvPr>
        </p:nvSpPr>
        <p:spPr/>
        <p:txBody>
          <a:bodyPr/>
          <a:lstStyle/>
          <a:p>
            <a:fld id="{C0CAEE2A-DBD6-9843-883C-E0E0752A3C6B}" type="slidenum">
              <a:rPr lang="en-US" smtClean="0"/>
              <a:pPr/>
              <a:t>10</a:t>
            </a:fld>
            <a:endParaRPr lang="en-US" dirty="0"/>
          </a:p>
        </p:txBody>
      </p:sp>
    </p:spTree>
    <p:extLst>
      <p:ext uri="{BB962C8B-B14F-4D97-AF65-F5344CB8AC3E}">
        <p14:creationId xmlns:p14="http://schemas.microsoft.com/office/powerpoint/2010/main" val="8201147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a:t>
            </a:r>
            <a:r>
              <a:rPr lang="en-US" baseline="0" dirty="0" smtClean="0"/>
              <a:t> fixed that thing yet?</a:t>
            </a:r>
          </a:p>
          <a:p>
            <a:r>
              <a:rPr lang="en-US" baseline="0" dirty="0" smtClean="0"/>
              <a:t>Tell me the ticket number and outcome expected.</a:t>
            </a:r>
          </a:p>
        </p:txBody>
      </p:sp>
      <p:sp>
        <p:nvSpPr>
          <p:cNvPr id="4" name="Slide Number Placeholder 3"/>
          <p:cNvSpPr>
            <a:spLocks noGrp="1"/>
          </p:cNvSpPr>
          <p:nvPr>
            <p:ph type="sldNum" sz="quarter" idx="10"/>
          </p:nvPr>
        </p:nvSpPr>
        <p:spPr/>
        <p:txBody>
          <a:bodyPr/>
          <a:lstStyle/>
          <a:p>
            <a:fld id="{C0CAEE2A-DBD6-9843-883C-E0E0752A3C6B}" type="slidenum">
              <a:rPr lang="en-US" smtClean="0"/>
              <a:pPr/>
              <a:t>11</a:t>
            </a:fld>
            <a:endParaRPr lang="en-US" dirty="0"/>
          </a:p>
        </p:txBody>
      </p:sp>
    </p:spTree>
    <p:extLst>
      <p:ext uri="{BB962C8B-B14F-4D97-AF65-F5344CB8AC3E}">
        <p14:creationId xmlns:p14="http://schemas.microsoft.com/office/powerpoint/2010/main" val="12763792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with no image">
    <p:spTree>
      <p:nvGrpSpPr>
        <p:cNvPr id="1" name=""/>
        <p:cNvGrpSpPr/>
        <p:nvPr/>
      </p:nvGrpSpPr>
      <p:grpSpPr>
        <a:xfrm>
          <a:off x="0" y="0"/>
          <a:ext cx="0" cy="0"/>
          <a:chOff x="0" y="0"/>
          <a:chExt cx="0" cy="0"/>
        </a:xfrm>
      </p:grpSpPr>
      <p:sp>
        <p:nvSpPr>
          <p:cNvPr id="11" name="Title 9"/>
          <p:cNvSpPr>
            <a:spLocks noGrp="1"/>
          </p:cNvSpPr>
          <p:nvPr>
            <p:ph type="title" hasCustomPrompt="1"/>
          </p:nvPr>
        </p:nvSpPr>
        <p:spPr>
          <a:xfrm>
            <a:off x="325319" y="1925194"/>
            <a:ext cx="8229600" cy="784830"/>
          </a:xfrm>
          <a:prstGeom prst="rect">
            <a:avLst/>
          </a:prstGeom>
        </p:spPr>
        <p:txBody>
          <a:bodyPr vert="horz">
            <a:normAutofit/>
          </a:bodyPr>
          <a:lstStyle>
            <a:lvl1pPr algn="l">
              <a:defRPr sz="4500" b="0" i="0" baseline="0">
                <a:solidFill>
                  <a:srgbClr val="7F7F7F"/>
                </a:solidFill>
                <a:latin typeface="Gotham-Light"/>
                <a:cs typeface="Gotham-Light"/>
              </a:defRPr>
            </a:lvl1pPr>
          </a:lstStyle>
          <a:p>
            <a:r>
              <a:rPr lang="en-US" dirty="0" smtClean="0"/>
              <a:t>Title of Presentation</a:t>
            </a:r>
            <a:endParaRPr lang="en-US" dirty="0"/>
          </a:p>
        </p:txBody>
      </p:sp>
      <p:sp>
        <p:nvSpPr>
          <p:cNvPr id="23" name="Text Placeholder 4"/>
          <p:cNvSpPr>
            <a:spLocks noGrp="1"/>
          </p:cNvSpPr>
          <p:nvPr>
            <p:ph type="body" sz="quarter" idx="13" hasCustomPrompt="1"/>
          </p:nvPr>
        </p:nvSpPr>
        <p:spPr>
          <a:xfrm>
            <a:off x="325319" y="2740561"/>
            <a:ext cx="5679236" cy="461665"/>
          </a:xfrm>
          <a:prstGeom prst="rect">
            <a:avLst/>
          </a:prstGeom>
        </p:spPr>
        <p:txBody>
          <a:bodyPr vert="horz">
            <a:normAutofit/>
          </a:bodyPr>
          <a:lstStyle>
            <a:lvl1pPr marL="0" indent="0">
              <a:lnSpc>
                <a:spcPct val="100000"/>
              </a:lnSpc>
              <a:buNone/>
              <a:defRPr sz="2400" b="0" i="0" kern="1200" spc="0" baseline="0">
                <a:solidFill>
                  <a:srgbClr val="686868"/>
                </a:solidFill>
                <a:latin typeface="Gotham-Medium"/>
                <a:cs typeface="Gotham-Medium"/>
              </a:defRPr>
            </a:lvl1pPr>
          </a:lstStyle>
          <a:p>
            <a:pPr lvl="0"/>
            <a:r>
              <a:rPr lang="en-US" dirty="0" smtClean="0"/>
              <a:t>Subhead of Presentation</a:t>
            </a:r>
            <a:endParaRPr lang="en-US" dirty="0"/>
          </a:p>
        </p:txBody>
      </p:sp>
      <p:sp>
        <p:nvSpPr>
          <p:cNvPr id="24" name="Text Placeholder 4"/>
          <p:cNvSpPr>
            <a:spLocks noGrp="1"/>
          </p:cNvSpPr>
          <p:nvPr>
            <p:ph type="body" sz="quarter" idx="20" hasCustomPrompt="1"/>
          </p:nvPr>
        </p:nvSpPr>
        <p:spPr>
          <a:xfrm>
            <a:off x="325319" y="3459159"/>
            <a:ext cx="873675" cy="414867"/>
          </a:xfrm>
          <a:prstGeom prst="rect">
            <a:avLst/>
          </a:prstGeom>
        </p:spPr>
        <p:txBody>
          <a:bodyPr vert="horz">
            <a:normAutofit/>
          </a:bodyPr>
          <a:lstStyle>
            <a:lvl1pPr marL="0" indent="0">
              <a:lnSpc>
                <a:spcPct val="100000"/>
              </a:lnSpc>
              <a:buNone/>
              <a:defRPr sz="2000" b="0" i="0" kern="1200" spc="60" baseline="0">
                <a:solidFill>
                  <a:schemeClr val="bg2"/>
                </a:solidFill>
                <a:latin typeface="Printhouse"/>
                <a:cs typeface="Printhouse"/>
              </a:defRPr>
            </a:lvl1pPr>
          </a:lstStyle>
          <a:p>
            <a:pPr lvl="0"/>
            <a:r>
              <a:rPr lang="en-US" dirty="0" smtClean="0"/>
              <a:t>Date</a:t>
            </a:r>
            <a:endParaRPr lang="en-US" dirty="0"/>
          </a:p>
        </p:txBody>
      </p:sp>
    </p:spTree>
    <p:extLst>
      <p:ext uri="{BB962C8B-B14F-4D97-AF65-F5344CB8AC3E}">
        <p14:creationId xmlns:p14="http://schemas.microsoft.com/office/powerpoint/2010/main" val="14477812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asic Bullet Slide">
    <p:spTree>
      <p:nvGrpSpPr>
        <p:cNvPr id="1" name=""/>
        <p:cNvGrpSpPr/>
        <p:nvPr/>
      </p:nvGrpSpPr>
      <p:grpSpPr>
        <a:xfrm>
          <a:off x="0" y="0"/>
          <a:ext cx="0" cy="0"/>
          <a:chOff x="0" y="0"/>
          <a:chExt cx="0" cy="0"/>
        </a:xfrm>
      </p:grpSpPr>
      <p:sp>
        <p:nvSpPr>
          <p:cNvPr id="6" name="Content Placeholder 2"/>
          <p:cNvSpPr>
            <a:spLocks noGrp="1"/>
          </p:cNvSpPr>
          <p:nvPr>
            <p:ph sz="quarter" idx="14"/>
          </p:nvPr>
        </p:nvSpPr>
        <p:spPr>
          <a:xfrm>
            <a:off x="279399" y="1041400"/>
            <a:ext cx="8585202" cy="4233863"/>
          </a:xfrm>
          <a:prstGeom prst="rect">
            <a:avLst/>
          </a:prstGeom>
        </p:spPr>
        <p:txBody>
          <a:bodyPr>
            <a:normAutofit/>
          </a:bodyPr>
          <a:lstStyle>
            <a:lvl1pPr>
              <a:buClr>
                <a:schemeClr val="accent2"/>
              </a:buClr>
              <a:defRPr sz="2000" b="0" i="0">
                <a:solidFill>
                  <a:srgbClr val="000000"/>
                </a:solidFill>
                <a:latin typeface="Gotham-Light"/>
                <a:cs typeface="Gotham-Light"/>
              </a:defRPr>
            </a:lvl1pPr>
            <a:lvl2pPr>
              <a:buClr>
                <a:schemeClr val="accent2"/>
              </a:buClr>
              <a:defRPr b="0" i="0">
                <a:solidFill>
                  <a:srgbClr val="000000"/>
                </a:solidFill>
                <a:latin typeface="Gotham-Light"/>
                <a:cs typeface="Gotham-Light"/>
              </a:defRPr>
            </a:lvl2pPr>
            <a:lvl3pPr>
              <a:buClr>
                <a:schemeClr val="accent2"/>
              </a:buClr>
              <a:defRPr b="0" i="0">
                <a:solidFill>
                  <a:srgbClr val="000000"/>
                </a:solidFill>
                <a:latin typeface="Gotham-Light"/>
                <a:cs typeface="Gotham-Light"/>
              </a:defRPr>
            </a:lvl3pPr>
            <a:lvl4pPr>
              <a:buClr>
                <a:schemeClr val="accent2"/>
              </a:buClr>
              <a:defRPr b="0" i="0">
                <a:solidFill>
                  <a:srgbClr val="000000"/>
                </a:solidFill>
                <a:latin typeface="Gotham-Light"/>
                <a:cs typeface="Gotham-Light"/>
              </a:defRPr>
            </a:lvl4pPr>
            <a:lvl5pPr>
              <a:buClr>
                <a:schemeClr val="accent2"/>
              </a:buClr>
              <a:defRPr b="0" i="0">
                <a:solidFill>
                  <a:srgbClr val="000000"/>
                </a:solidFill>
                <a:latin typeface="Gotham-Light"/>
                <a:cs typeface="Gotham-Ligh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 Placeholder 2"/>
          <p:cNvSpPr>
            <a:spLocks noGrp="1"/>
          </p:cNvSpPr>
          <p:nvPr>
            <p:ph type="body" sz="quarter" idx="13" hasCustomPrompt="1"/>
          </p:nvPr>
        </p:nvSpPr>
        <p:spPr>
          <a:xfrm>
            <a:off x="279399" y="304800"/>
            <a:ext cx="8585202" cy="609600"/>
          </a:xfrm>
          <a:prstGeom prst="rect">
            <a:avLst/>
          </a:prstGeom>
        </p:spPr>
        <p:txBody>
          <a:bodyPr vert="horz">
            <a:normAutofit/>
          </a:bodyPr>
          <a:lstStyle>
            <a:lvl1pPr marL="0" indent="0">
              <a:buNone/>
              <a:defRPr sz="3200" b="0" i="0">
                <a:solidFill>
                  <a:srgbClr val="000000"/>
                </a:solidFill>
                <a:latin typeface="Gotham-Light"/>
                <a:cs typeface="Gotham-Light"/>
              </a:defRPr>
            </a:lvl1pPr>
          </a:lstStyle>
          <a:p>
            <a:pPr lvl="0"/>
            <a:r>
              <a:rPr lang="en-US" dirty="0" smtClean="0"/>
              <a:t>This Is An Example of a Slide</a:t>
            </a:r>
          </a:p>
        </p:txBody>
      </p:sp>
    </p:spTree>
    <p:extLst>
      <p:ext uri="{BB962C8B-B14F-4D97-AF65-F5344CB8AC3E}">
        <p14:creationId xmlns:p14="http://schemas.microsoft.com/office/powerpoint/2010/main" val="2863439649"/>
      </p:ext>
    </p:extLst>
  </p:cSld>
  <p:clrMapOvr>
    <a:masterClrMapping/>
  </p:clrMapOvr>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asic Slide w Subtitle">
    <p:spTree>
      <p:nvGrpSpPr>
        <p:cNvPr id="1" name=""/>
        <p:cNvGrpSpPr/>
        <p:nvPr/>
      </p:nvGrpSpPr>
      <p:grpSpPr>
        <a:xfrm>
          <a:off x="0" y="0"/>
          <a:ext cx="0" cy="0"/>
          <a:chOff x="0" y="0"/>
          <a:chExt cx="0" cy="0"/>
        </a:xfrm>
      </p:grpSpPr>
      <p:sp>
        <p:nvSpPr>
          <p:cNvPr id="7" name="Content Placeholder 2"/>
          <p:cNvSpPr>
            <a:spLocks noGrp="1"/>
          </p:cNvSpPr>
          <p:nvPr>
            <p:ph sz="quarter" idx="14"/>
          </p:nvPr>
        </p:nvSpPr>
        <p:spPr>
          <a:xfrm>
            <a:off x="279399" y="1358876"/>
            <a:ext cx="8585202" cy="4233863"/>
          </a:xfrm>
          <a:prstGeom prst="rect">
            <a:avLst/>
          </a:prstGeom>
        </p:spPr>
        <p:txBody>
          <a:bodyPr>
            <a:normAutofit/>
          </a:bodyPr>
          <a:lstStyle>
            <a:lvl1pPr>
              <a:buClr>
                <a:schemeClr val="accent2"/>
              </a:buClr>
              <a:defRPr sz="2000">
                <a:solidFill>
                  <a:schemeClr val="tx1"/>
                </a:solidFill>
                <a:latin typeface="Gotham-Light"/>
                <a:cs typeface="Gotham-Light"/>
              </a:defRPr>
            </a:lvl1pPr>
            <a:lvl2pPr>
              <a:buClr>
                <a:schemeClr val="accent2"/>
              </a:buClr>
              <a:defRPr>
                <a:solidFill>
                  <a:schemeClr val="tx1"/>
                </a:solidFill>
                <a:latin typeface="Gotham-Light"/>
                <a:cs typeface="Gotham-Light"/>
              </a:defRPr>
            </a:lvl2pPr>
            <a:lvl3pPr>
              <a:buClr>
                <a:schemeClr val="accent2"/>
              </a:buClr>
              <a:defRPr>
                <a:solidFill>
                  <a:schemeClr val="tx1"/>
                </a:solidFill>
                <a:latin typeface="Gotham-Light"/>
                <a:cs typeface="Gotham-Light"/>
              </a:defRPr>
            </a:lvl3pPr>
            <a:lvl4pPr>
              <a:buClr>
                <a:schemeClr val="accent2"/>
              </a:buClr>
              <a:defRPr>
                <a:solidFill>
                  <a:schemeClr val="tx1"/>
                </a:solidFill>
                <a:latin typeface="Gotham-Light"/>
                <a:cs typeface="Gotham-Light"/>
              </a:defRPr>
            </a:lvl4pPr>
            <a:lvl5pPr>
              <a:buClr>
                <a:schemeClr val="accent2"/>
              </a:buClr>
              <a:defRPr>
                <a:solidFill>
                  <a:schemeClr val="tx1"/>
                </a:solidFill>
                <a:latin typeface="Gotham-Light"/>
                <a:cs typeface="Gotham-Ligh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ext Placeholder 2"/>
          <p:cNvSpPr>
            <a:spLocks noGrp="1"/>
          </p:cNvSpPr>
          <p:nvPr>
            <p:ph type="body" sz="quarter" idx="13" hasCustomPrompt="1"/>
          </p:nvPr>
        </p:nvSpPr>
        <p:spPr>
          <a:xfrm>
            <a:off x="279399" y="304800"/>
            <a:ext cx="8585202" cy="609600"/>
          </a:xfrm>
          <a:prstGeom prst="rect">
            <a:avLst/>
          </a:prstGeom>
        </p:spPr>
        <p:txBody>
          <a:bodyPr vert="horz">
            <a:normAutofit/>
          </a:bodyPr>
          <a:lstStyle>
            <a:lvl1pPr marL="0" indent="0">
              <a:buNone/>
              <a:defRPr sz="3200" b="0" i="0">
                <a:solidFill>
                  <a:srgbClr val="000000"/>
                </a:solidFill>
                <a:latin typeface="Gotham-Light"/>
                <a:cs typeface="Gotham-Light"/>
              </a:defRPr>
            </a:lvl1pPr>
          </a:lstStyle>
          <a:p>
            <a:pPr lvl="0"/>
            <a:r>
              <a:rPr lang="en-US" dirty="0" smtClean="0"/>
              <a:t>This Is An Example of a Slide</a:t>
            </a:r>
          </a:p>
        </p:txBody>
      </p:sp>
      <p:sp>
        <p:nvSpPr>
          <p:cNvPr id="11" name="Text Placeholder 2"/>
          <p:cNvSpPr>
            <a:spLocks noGrp="1"/>
          </p:cNvSpPr>
          <p:nvPr>
            <p:ph type="body" sz="quarter" idx="17" hasCustomPrompt="1"/>
          </p:nvPr>
        </p:nvSpPr>
        <p:spPr>
          <a:xfrm>
            <a:off x="279398" y="832094"/>
            <a:ext cx="8585203" cy="457200"/>
          </a:xfrm>
          <a:prstGeom prst="rect">
            <a:avLst/>
          </a:prstGeom>
        </p:spPr>
        <p:txBody>
          <a:bodyPr vert="horz">
            <a:normAutofit/>
          </a:bodyPr>
          <a:lstStyle>
            <a:lvl1pPr marL="0" indent="0">
              <a:buNone/>
              <a:defRPr sz="2400" b="0" i="0" baseline="0">
                <a:solidFill>
                  <a:srgbClr val="686868"/>
                </a:solidFill>
                <a:latin typeface="Gotham-Medium"/>
                <a:cs typeface="Gotham-Medium"/>
              </a:defRPr>
            </a:lvl1pPr>
          </a:lstStyle>
          <a:p>
            <a:pPr lvl="0"/>
            <a:r>
              <a:rPr lang="en-US" dirty="0" smtClean="0"/>
              <a:t>Subtitle</a:t>
            </a:r>
          </a:p>
        </p:txBody>
      </p:sp>
    </p:spTree>
    <p:extLst>
      <p:ext uri="{BB962C8B-B14F-4D97-AF65-F5344CB8AC3E}">
        <p14:creationId xmlns:p14="http://schemas.microsoft.com/office/powerpoint/2010/main" val="3447965169"/>
      </p:ext>
    </p:extLst>
  </p:cSld>
  <p:clrMapOvr>
    <a:masterClrMapping/>
  </p:clrMapOvr>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asic Bullet with Pull Quote">
    <p:spTree>
      <p:nvGrpSpPr>
        <p:cNvPr id="1" name=""/>
        <p:cNvGrpSpPr/>
        <p:nvPr/>
      </p:nvGrpSpPr>
      <p:grpSpPr>
        <a:xfrm>
          <a:off x="0" y="0"/>
          <a:ext cx="0" cy="0"/>
          <a:chOff x="0" y="0"/>
          <a:chExt cx="0" cy="0"/>
        </a:xfrm>
      </p:grpSpPr>
      <p:sp>
        <p:nvSpPr>
          <p:cNvPr id="8" name="Text Placeholder 2"/>
          <p:cNvSpPr>
            <a:spLocks noGrp="1"/>
          </p:cNvSpPr>
          <p:nvPr>
            <p:ph type="body" sz="quarter" idx="13" hasCustomPrompt="1"/>
          </p:nvPr>
        </p:nvSpPr>
        <p:spPr>
          <a:xfrm>
            <a:off x="279399" y="304800"/>
            <a:ext cx="8585202" cy="609600"/>
          </a:xfrm>
          <a:prstGeom prst="rect">
            <a:avLst/>
          </a:prstGeom>
        </p:spPr>
        <p:txBody>
          <a:bodyPr vert="horz">
            <a:normAutofit/>
          </a:bodyPr>
          <a:lstStyle>
            <a:lvl1pPr marL="0" indent="0">
              <a:buNone/>
              <a:defRPr sz="3200" b="0" i="0">
                <a:solidFill>
                  <a:srgbClr val="000000"/>
                </a:solidFill>
                <a:latin typeface="Gotham-Light"/>
                <a:cs typeface="Gotham-Light"/>
              </a:defRPr>
            </a:lvl1pPr>
          </a:lstStyle>
          <a:p>
            <a:pPr lvl="0"/>
            <a:r>
              <a:rPr lang="en-US" dirty="0" smtClean="0"/>
              <a:t>This Is An Example of a Slide</a:t>
            </a:r>
          </a:p>
        </p:txBody>
      </p:sp>
      <p:sp>
        <p:nvSpPr>
          <p:cNvPr id="9" name="Text Placeholder 3"/>
          <p:cNvSpPr>
            <a:spLocks noGrp="1"/>
          </p:cNvSpPr>
          <p:nvPr>
            <p:ph type="body" sz="half" idx="18" hasCustomPrompt="1"/>
          </p:nvPr>
        </p:nvSpPr>
        <p:spPr>
          <a:xfrm>
            <a:off x="279399" y="5163964"/>
            <a:ext cx="8864601" cy="773477"/>
          </a:xfrm>
          <a:prstGeom prst="rect">
            <a:avLst/>
          </a:prstGeom>
        </p:spPr>
        <p:txBody>
          <a:bodyPr>
            <a:normAutofit/>
          </a:bodyPr>
          <a:lstStyle>
            <a:lvl1pPr marL="0" indent="0">
              <a:buNone/>
              <a:defRPr sz="2000" baseline="0">
                <a:solidFill>
                  <a:schemeClr val="bg2"/>
                </a:solidFill>
                <a:latin typeface="Printhouse"/>
                <a:cs typeface="Printhouse"/>
              </a:defRPr>
            </a:lvl1pPr>
            <a:lvl2pPr marL="408194" indent="0">
              <a:buNone/>
              <a:defRPr sz="1100"/>
            </a:lvl2pPr>
            <a:lvl3pPr marL="816388" indent="0">
              <a:buNone/>
              <a:defRPr sz="900"/>
            </a:lvl3pPr>
            <a:lvl4pPr marL="1224582" indent="0">
              <a:buNone/>
              <a:defRPr sz="800"/>
            </a:lvl4pPr>
            <a:lvl5pPr marL="1632776" indent="0">
              <a:buNone/>
              <a:defRPr sz="800"/>
            </a:lvl5pPr>
            <a:lvl6pPr marL="2040969" indent="0">
              <a:buNone/>
              <a:defRPr sz="800"/>
            </a:lvl6pPr>
            <a:lvl7pPr marL="2449163" indent="0">
              <a:buNone/>
              <a:defRPr sz="800"/>
            </a:lvl7pPr>
            <a:lvl8pPr marL="2857357" indent="0">
              <a:buNone/>
              <a:defRPr sz="800"/>
            </a:lvl8pPr>
            <a:lvl9pPr marL="3265551" indent="0">
              <a:buNone/>
              <a:defRPr sz="800"/>
            </a:lvl9pPr>
          </a:lstStyle>
          <a:p>
            <a:pPr lvl="0"/>
            <a:r>
              <a:rPr lang="en-US" dirty="0" smtClean="0"/>
              <a:t>“Set Pull Quotes to </a:t>
            </a:r>
            <a:r>
              <a:rPr lang="en-US" dirty="0" err="1" smtClean="0"/>
              <a:t>Printhouse</a:t>
            </a:r>
            <a:r>
              <a:rPr lang="en-US" dirty="0" smtClean="0"/>
              <a:t> 20pt. In Red Accent 2. </a:t>
            </a:r>
            <a:br>
              <a:rPr lang="en-US" dirty="0" smtClean="0"/>
            </a:br>
            <a:r>
              <a:rPr lang="en-US" dirty="0" smtClean="0"/>
              <a:t>this will be for all the pull quotes.”</a:t>
            </a:r>
          </a:p>
          <a:p>
            <a:pPr lvl="0"/>
            <a:endParaRPr lang="en-US" dirty="0" smtClean="0"/>
          </a:p>
        </p:txBody>
      </p:sp>
      <p:sp>
        <p:nvSpPr>
          <p:cNvPr id="10" name="Text Placeholder 12"/>
          <p:cNvSpPr>
            <a:spLocks noGrp="1"/>
          </p:cNvSpPr>
          <p:nvPr>
            <p:ph type="body" sz="quarter" idx="20" hasCustomPrompt="1"/>
          </p:nvPr>
        </p:nvSpPr>
        <p:spPr>
          <a:xfrm>
            <a:off x="279400" y="5937442"/>
            <a:ext cx="3883025" cy="363537"/>
          </a:xfrm>
          <a:prstGeom prst="rect">
            <a:avLst/>
          </a:prstGeom>
        </p:spPr>
        <p:txBody>
          <a:bodyPr vert="horz">
            <a:normAutofit/>
          </a:bodyPr>
          <a:lstStyle>
            <a:lvl1pPr marL="0" indent="0">
              <a:buFontTx/>
              <a:buNone/>
              <a:defRPr sz="1200" b="0" i="0" baseline="0">
                <a:solidFill>
                  <a:srgbClr val="000000"/>
                </a:solidFill>
                <a:latin typeface="Gotham-Light"/>
                <a:cs typeface="Gotham-Light"/>
              </a:defRPr>
            </a:lvl1pPr>
          </a:lstStyle>
          <a:p>
            <a:pPr lvl="0"/>
            <a:r>
              <a:rPr lang="en-US" dirty="0" smtClean="0"/>
              <a:t>- Quote Author 12 </a:t>
            </a:r>
            <a:r>
              <a:rPr lang="en-US" dirty="0" err="1" smtClean="0"/>
              <a:t>pt</a:t>
            </a:r>
            <a:r>
              <a:rPr lang="en-US" dirty="0" smtClean="0"/>
              <a:t> Gothic light</a:t>
            </a:r>
            <a:endParaRPr lang="en-US" dirty="0"/>
          </a:p>
        </p:txBody>
      </p:sp>
      <p:sp>
        <p:nvSpPr>
          <p:cNvPr id="11" name="Content Placeholder 2"/>
          <p:cNvSpPr>
            <a:spLocks noGrp="1"/>
          </p:cNvSpPr>
          <p:nvPr>
            <p:ph sz="quarter" idx="14"/>
          </p:nvPr>
        </p:nvSpPr>
        <p:spPr>
          <a:xfrm>
            <a:off x="279399" y="1041400"/>
            <a:ext cx="8585202" cy="4233863"/>
          </a:xfrm>
          <a:prstGeom prst="rect">
            <a:avLst/>
          </a:prstGeom>
        </p:spPr>
        <p:txBody>
          <a:bodyPr>
            <a:normAutofit/>
          </a:bodyPr>
          <a:lstStyle>
            <a:lvl1pPr>
              <a:buClr>
                <a:schemeClr val="accent2"/>
              </a:buClr>
              <a:defRPr sz="2000">
                <a:solidFill>
                  <a:srgbClr val="000000"/>
                </a:solidFill>
                <a:latin typeface="Gotham-Light"/>
                <a:cs typeface="Gotham-Light"/>
              </a:defRPr>
            </a:lvl1pPr>
            <a:lvl2pPr>
              <a:buClr>
                <a:schemeClr val="accent2"/>
              </a:buClr>
              <a:defRPr>
                <a:solidFill>
                  <a:srgbClr val="000000"/>
                </a:solidFill>
                <a:latin typeface="Gotham-Light"/>
                <a:cs typeface="Gotham-Light"/>
              </a:defRPr>
            </a:lvl2pPr>
            <a:lvl3pPr>
              <a:buClr>
                <a:schemeClr val="accent2"/>
              </a:buClr>
              <a:defRPr>
                <a:solidFill>
                  <a:srgbClr val="000000"/>
                </a:solidFill>
                <a:latin typeface="Gotham-Light"/>
                <a:cs typeface="Gotham-Light"/>
              </a:defRPr>
            </a:lvl3pPr>
            <a:lvl4pPr>
              <a:buClr>
                <a:schemeClr val="accent2"/>
              </a:buClr>
              <a:defRPr>
                <a:solidFill>
                  <a:srgbClr val="000000"/>
                </a:solidFill>
                <a:latin typeface="Gotham-Light"/>
                <a:cs typeface="Gotham-Light"/>
              </a:defRPr>
            </a:lvl4pPr>
            <a:lvl5pPr>
              <a:buClr>
                <a:schemeClr val="accent2"/>
              </a:buClr>
              <a:defRPr>
                <a:solidFill>
                  <a:srgbClr val="000000"/>
                </a:solidFill>
                <a:latin typeface="Gotham-Light"/>
                <a:cs typeface="Gotham-Ligh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389527983"/>
      </p:ext>
    </p:extLst>
  </p:cSld>
  <p:clrMapOvr>
    <a:masterClrMapping/>
  </p:clrMapOvr>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asic Two Column">
    <p:spTree>
      <p:nvGrpSpPr>
        <p:cNvPr id="1" name=""/>
        <p:cNvGrpSpPr/>
        <p:nvPr/>
      </p:nvGrpSpPr>
      <p:grpSpPr>
        <a:xfrm>
          <a:off x="0" y="0"/>
          <a:ext cx="0" cy="0"/>
          <a:chOff x="0" y="0"/>
          <a:chExt cx="0" cy="0"/>
        </a:xfrm>
      </p:grpSpPr>
      <p:sp>
        <p:nvSpPr>
          <p:cNvPr id="8" name="Content Placeholder 2"/>
          <p:cNvSpPr>
            <a:spLocks noGrp="1"/>
          </p:cNvSpPr>
          <p:nvPr>
            <p:ph sz="quarter" idx="14"/>
          </p:nvPr>
        </p:nvSpPr>
        <p:spPr>
          <a:xfrm>
            <a:off x="279399" y="1041400"/>
            <a:ext cx="4294913" cy="4233863"/>
          </a:xfrm>
          <a:prstGeom prst="rect">
            <a:avLst/>
          </a:prstGeom>
        </p:spPr>
        <p:txBody>
          <a:bodyPr>
            <a:normAutofit/>
          </a:bodyPr>
          <a:lstStyle>
            <a:lvl1pPr>
              <a:buClr>
                <a:schemeClr val="accent2"/>
              </a:buClr>
              <a:defRPr sz="2000">
                <a:solidFill>
                  <a:srgbClr val="000000"/>
                </a:solidFill>
                <a:latin typeface="Gotham-Light"/>
                <a:cs typeface="Gotham-Light"/>
              </a:defRPr>
            </a:lvl1pPr>
            <a:lvl2pPr>
              <a:buClr>
                <a:schemeClr val="accent2"/>
              </a:buClr>
              <a:defRPr>
                <a:solidFill>
                  <a:srgbClr val="000000"/>
                </a:solidFill>
                <a:latin typeface="Gotham-Light"/>
                <a:cs typeface="Gotham-Light"/>
              </a:defRPr>
            </a:lvl2pPr>
            <a:lvl3pPr>
              <a:buClr>
                <a:schemeClr val="accent2"/>
              </a:buClr>
              <a:defRPr>
                <a:solidFill>
                  <a:srgbClr val="000000"/>
                </a:solidFill>
                <a:latin typeface="Gotham-Light"/>
                <a:cs typeface="Gotham-Light"/>
              </a:defRPr>
            </a:lvl3pPr>
            <a:lvl4pPr>
              <a:buClr>
                <a:schemeClr val="accent2"/>
              </a:buClr>
              <a:defRPr>
                <a:solidFill>
                  <a:srgbClr val="000000"/>
                </a:solidFill>
                <a:latin typeface="Gotham-Light"/>
                <a:cs typeface="Gotham-Light"/>
              </a:defRPr>
            </a:lvl4pPr>
            <a:lvl5pPr>
              <a:buClr>
                <a:schemeClr val="accent2"/>
              </a:buClr>
              <a:defRPr>
                <a:solidFill>
                  <a:srgbClr val="000000"/>
                </a:solidFill>
                <a:latin typeface="Gotham-Light"/>
                <a:cs typeface="Gotham-Ligh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2"/>
          <p:cNvSpPr>
            <a:spLocks noGrp="1"/>
          </p:cNvSpPr>
          <p:nvPr>
            <p:ph type="body" sz="quarter" idx="13" hasCustomPrompt="1"/>
          </p:nvPr>
        </p:nvSpPr>
        <p:spPr>
          <a:xfrm>
            <a:off x="279399" y="304800"/>
            <a:ext cx="8585202" cy="609600"/>
          </a:xfrm>
          <a:prstGeom prst="rect">
            <a:avLst/>
          </a:prstGeom>
        </p:spPr>
        <p:txBody>
          <a:bodyPr vert="horz">
            <a:normAutofit/>
          </a:bodyPr>
          <a:lstStyle>
            <a:lvl1pPr marL="0" indent="0">
              <a:buNone/>
              <a:defRPr sz="3200" b="0" i="0">
                <a:solidFill>
                  <a:srgbClr val="000000"/>
                </a:solidFill>
                <a:latin typeface="Gotham-Light"/>
                <a:cs typeface="Gotham-Light"/>
              </a:defRPr>
            </a:lvl1pPr>
          </a:lstStyle>
          <a:p>
            <a:pPr lvl="0"/>
            <a:r>
              <a:rPr lang="en-US" dirty="0" smtClean="0"/>
              <a:t>This Is An Example of a Slide</a:t>
            </a:r>
          </a:p>
        </p:txBody>
      </p:sp>
      <p:sp>
        <p:nvSpPr>
          <p:cNvPr id="11" name="Content Placeholder 2"/>
          <p:cNvSpPr>
            <a:spLocks noGrp="1"/>
          </p:cNvSpPr>
          <p:nvPr>
            <p:ph sz="quarter" idx="17"/>
          </p:nvPr>
        </p:nvSpPr>
        <p:spPr>
          <a:xfrm>
            <a:off x="4574312" y="1041400"/>
            <a:ext cx="4294913" cy="4233863"/>
          </a:xfrm>
          <a:prstGeom prst="rect">
            <a:avLst/>
          </a:prstGeom>
        </p:spPr>
        <p:txBody>
          <a:bodyPr>
            <a:normAutofit/>
          </a:bodyPr>
          <a:lstStyle>
            <a:lvl1pPr>
              <a:buClr>
                <a:schemeClr val="accent2"/>
              </a:buClr>
              <a:defRPr sz="2000">
                <a:solidFill>
                  <a:srgbClr val="000000"/>
                </a:solidFill>
                <a:latin typeface="Gotham-Light"/>
                <a:cs typeface="Gotham-Light"/>
              </a:defRPr>
            </a:lvl1pPr>
            <a:lvl2pPr>
              <a:buClr>
                <a:schemeClr val="accent2"/>
              </a:buClr>
              <a:defRPr>
                <a:solidFill>
                  <a:srgbClr val="000000"/>
                </a:solidFill>
                <a:latin typeface="Gotham-Light"/>
                <a:cs typeface="Gotham-Light"/>
              </a:defRPr>
            </a:lvl2pPr>
            <a:lvl3pPr>
              <a:buClr>
                <a:schemeClr val="accent2"/>
              </a:buClr>
              <a:defRPr>
                <a:solidFill>
                  <a:srgbClr val="000000"/>
                </a:solidFill>
                <a:latin typeface="Gotham-Light"/>
                <a:cs typeface="Gotham-Light"/>
              </a:defRPr>
            </a:lvl3pPr>
            <a:lvl4pPr>
              <a:buClr>
                <a:schemeClr val="accent2"/>
              </a:buClr>
              <a:defRPr>
                <a:solidFill>
                  <a:srgbClr val="000000"/>
                </a:solidFill>
                <a:latin typeface="Gotham-Light"/>
                <a:cs typeface="Gotham-Light"/>
              </a:defRPr>
            </a:lvl4pPr>
            <a:lvl5pPr>
              <a:buClr>
                <a:schemeClr val="accent2"/>
              </a:buClr>
              <a:defRPr>
                <a:solidFill>
                  <a:srgbClr val="000000"/>
                </a:solidFill>
                <a:latin typeface="Gotham-Light"/>
                <a:cs typeface="Gotham-Ligh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23726339"/>
      </p:ext>
    </p:extLst>
  </p:cSld>
  <p:clrMapOvr>
    <a:masterClrMapping/>
  </p:clrMapOvr>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asic Long Title">
    <p:spTree>
      <p:nvGrpSpPr>
        <p:cNvPr id="1" name=""/>
        <p:cNvGrpSpPr/>
        <p:nvPr/>
      </p:nvGrpSpPr>
      <p:grpSpPr>
        <a:xfrm>
          <a:off x="0" y="0"/>
          <a:ext cx="0" cy="0"/>
          <a:chOff x="0" y="0"/>
          <a:chExt cx="0" cy="0"/>
        </a:xfrm>
      </p:grpSpPr>
      <p:sp>
        <p:nvSpPr>
          <p:cNvPr id="6" name="Text Placeholder 2"/>
          <p:cNvSpPr>
            <a:spLocks noGrp="1"/>
          </p:cNvSpPr>
          <p:nvPr>
            <p:ph type="body" sz="quarter" idx="13" hasCustomPrompt="1"/>
          </p:nvPr>
        </p:nvSpPr>
        <p:spPr>
          <a:xfrm>
            <a:off x="279399" y="304800"/>
            <a:ext cx="8585202" cy="1088376"/>
          </a:xfrm>
          <a:prstGeom prst="rect">
            <a:avLst/>
          </a:prstGeom>
        </p:spPr>
        <p:txBody>
          <a:bodyPr vert="horz">
            <a:normAutofit/>
          </a:bodyPr>
          <a:lstStyle>
            <a:lvl1pPr marL="0" indent="0">
              <a:buNone/>
              <a:defRPr sz="3200" b="0" i="0">
                <a:solidFill>
                  <a:srgbClr val="000000"/>
                </a:solidFill>
                <a:latin typeface="Gotham-Light"/>
                <a:cs typeface="Gotham-Light"/>
              </a:defRPr>
            </a:lvl1pPr>
          </a:lstStyle>
          <a:p>
            <a:pPr lvl="0"/>
            <a:r>
              <a:rPr lang="en-US" dirty="0" smtClean="0"/>
              <a:t>This is An Example of a Slide That takes up Two Lines if it has a long title</a:t>
            </a:r>
          </a:p>
        </p:txBody>
      </p:sp>
      <p:sp>
        <p:nvSpPr>
          <p:cNvPr id="9" name="Content Placeholder 2"/>
          <p:cNvSpPr>
            <a:spLocks noGrp="1"/>
          </p:cNvSpPr>
          <p:nvPr>
            <p:ph sz="quarter" idx="14"/>
          </p:nvPr>
        </p:nvSpPr>
        <p:spPr>
          <a:xfrm>
            <a:off x="279399" y="1509902"/>
            <a:ext cx="8585202" cy="4233863"/>
          </a:xfrm>
          <a:prstGeom prst="rect">
            <a:avLst/>
          </a:prstGeom>
        </p:spPr>
        <p:txBody>
          <a:bodyPr>
            <a:normAutofit/>
          </a:bodyPr>
          <a:lstStyle>
            <a:lvl1pPr>
              <a:buClr>
                <a:schemeClr val="accent2"/>
              </a:buClr>
              <a:defRPr sz="2000">
                <a:solidFill>
                  <a:srgbClr val="000000"/>
                </a:solidFill>
                <a:latin typeface="Gotham-Light"/>
                <a:cs typeface="Gotham-Light"/>
              </a:defRPr>
            </a:lvl1pPr>
            <a:lvl2pPr>
              <a:buClr>
                <a:schemeClr val="accent2"/>
              </a:buClr>
              <a:defRPr>
                <a:solidFill>
                  <a:srgbClr val="000000"/>
                </a:solidFill>
                <a:latin typeface="Gotham-Light"/>
                <a:cs typeface="Gotham-Light"/>
              </a:defRPr>
            </a:lvl2pPr>
            <a:lvl3pPr>
              <a:buClr>
                <a:schemeClr val="accent2"/>
              </a:buClr>
              <a:defRPr>
                <a:solidFill>
                  <a:srgbClr val="000000"/>
                </a:solidFill>
                <a:latin typeface="Gotham-Light"/>
                <a:cs typeface="Gotham-Light"/>
              </a:defRPr>
            </a:lvl3pPr>
            <a:lvl4pPr>
              <a:buClr>
                <a:schemeClr val="accent2"/>
              </a:buClr>
              <a:defRPr>
                <a:solidFill>
                  <a:srgbClr val="000000"/>
                </a:solidFill>
                <a:latin typeface="Gotham-Light"/>
                <a:cs typeface="Gotham-Light"/>
              </a:defRPr>
            </a:lvl4pPr>
            <a:lvl5pPr>
              <a:buClr>
                <a:schemeClr val="accent2"/>
              </a:buClr>
              <a:defRPr>
                <a:solidFill>
                  <a:srgbClr val="000000"/>
                </a:solidFill>
                <a:latin typeface="Gotham-Light"/>
                <a:cs typeface="Gotham-Ligh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24224364"/>
      </p:ext>
    </p:extLst>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Long Title w no Image">
    <p:spTree>
      <p:nvGrpSpPr>
        <p:cNvPr id="1" name=""/>
        <p:cNvGrpSpPr/>
        <p:nvPr/>
      </p:nvGrpSpPr>
      <p:grpSpPr>
        <a:xfrm>
          <a:off x="0" y="0"/>
          <a:ext cx="0" cy="0"/>
          <a:chOff x="0" y="0"/>
          <a:chExt cx="0" cy="0"/>
        </a:xfrm>
      </p:grpSpPr>
      <p:sp>
        <p:nvSpPr>
          <p:cNvPr id="24" name="Rectangle 23"/>
          <p:cNvSpPr/>
          <p:nvPr userDrawn="1"/>
        </p:nvSpPr>
        <p:spPr>
          <a:xfrm>
            <a:off x="7295540" y="2481745"/>
            <a:ext cx="840195" cy="840195"/>
          </a:xfrm>
          <a:prstGeom prst="rect">
            <a:avLst/>
          </a:prstGeom>
          <a:solidFill>
            <a:schemeClr val="bg1">
              <a:lumMod val="75000"/>
            </a:schemeClr>
          </a:solidFill>
          <a:ln>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Gotham-Light"/>
              </a:rPr>
              <a:t>FPO</a:t>
            </a:r>
          </a:p>
          <a:p>
            <a:pPr algn="ctr"/>
            <a:r>
              <a:rPr lang="en-US" sz="900" dirty="0" smtClean="0">
                <a:latin typeface="Gotham-Light"/>
              </a:rPr>
              <a:t>Client logo Here</a:t>
            </a:r>
            <a:endParaRPr lang="en-US" sz="900" dirty="0">
              <a:latin typeface="Gotham-Light"/>
            </a:endParaRPr>
          </a:p>
        </p:txBody>
      </p:sp>
      <p:cxnSp>
        <p:nvCxnSpPr>
          <p:cNvPr id="28" name="Straight Connector 27"/>
          <p:cNvCxnSpPr/>
          <p:nvPr userDrawn="1"/>
        </p:nvCxnSpPr>
        <p:spPr>
          <a:xfrm>
            <a:off x="6719839" y="2201767"/>
            <a:ext cx="0" cy="1457832"/>
          </a:xfrm>
          <a:prstGeom prst="line">
            <a:avLst/>
          </a:prstGeom>
          <a:ln w="12700">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sp>
        <p:nvSpPr>
          <p:cNvPr id="29" name="Title 9"/>
          <p:cNvSpPr>
            <a:spLocks noGrp="1"/>
          </p:cNvSpPr>
          <p:nvPr>
            <p:ph type="title" hasCustomPrompt="1"/>
          </p:nvPr>
        </p:nvSpPr>
        <p:spPr>
          <a:xfrm>
            <a:off x="325319" y="1925194"/>
            <a:ext cx="6135434" cy="1477328"/>
          </a:xfrm>
          <a:prstGeom prst="rect">
            <a:avLst/>
          </a:prstGeom>
        </p:spPr>
        <p:txBody>
          <a:bodyPr vert="horz" wrap="square">
            <a:normAutofit/>
          </a:bodyPr>
          <a:lstStyle>
            <a:lvl1pPr algn="l">
              <a:defRPr sz="4500" b="0" i="0" baseline="0">
                <a:solidFill>
                  <a:srgbClr val="7F7F7F"/>
                </a:solidFill>
                <a:latin typeface="Gotham-Light"/>
                <a:cs typeface="Gotham-Light"/>
              </a:defRPr>
            </a:lvl1pPr>
          </a:lstStyle>
          <a:p>
            <a:r>
              <a:rPr lang="en-US" dirty="0" smtClean="0"/>
              <a:t>Title of Presentation</a:t>
            </a:r>
            <a:br>
              <a:rPr lang="en-US" dirty="0" smtClean="0"/>
            </a:br>
            <a:r>
              <a:rPr lang="en-US" dirty="0" smtClean="0"/>
              <a:t>Second Line of </a:t>
            </a:r>
            <a:r>
              <a:rPr lang="en-US" dirty="0" err="1" smtClean="0"/>
              <a:t>Prez</a:t>
            </a:r>
            <a:endParaRPr lang="en-US" dirty="0"/>
          </a:p>
        </p:txBody>
      </p:sp>
      <p:sp>
        <p:nvSpPr>
          <p:cNvPr id="30" name="Text Placeholder 4"/>
          <p:cNvSpPr>
            <a:spLocks noGrp="1"/>
          </p:cNvSpPr>
          <p:nvPr>
            <p:ph type="body" sz="quarter" idx="13" hasCustomPrompt="1"/>
          </p:nvPr>
        </p:nvSpPr>
        <p:spPr>
          <a:xfrm>
            <a:off x="325319" y="3433690"/>
            <a:ext cx="5679236" cy="461665"/>
          </a:xfrm>
          <a:prstGeom prst="rect">
            <a:avLst/>
          </a:prstGeom>
        </p:spPr>
        <p:txBody>
          <a:bodyPr vert="horz">
            <a:normAutofit/>
          </a:bodyPr>
          <a:lstStyle>
            <a:lvl1pPr marL="0" indent="0">
              <a:lnSpc>
                <a:spcPct val="100000"/>
              </a:lnSpc>
              <a:buNone/>
              <a:defRPr sz="2400" b="0" i="0" kern="1200" spc="0" baseline="0">
                <a:solidFill>
                  <a:srgbClr val="686868"/>
                </a:solidFill>
                <a:latin typeface="Gotham-Medium"/>
                <a:cs typeface="Gotham-Medium"/>
              </a:defRPr>
            </a:lvl1pPr>
          </a:lstStyle>
          <a:p>
            <a:pPr lvl="0"/>
            <a:r>
              <a:rPr lang="en-US" dirty="0" smtClean="0"/>
              <a:t>Subhead of Presentation</a:t>
            </a:r>
            <a:endParaRPr lang="en-US" dirty="0"/>
          </a:p>
        </p:txBody>
      </p:sp>
      <p:sp>
        <p:nvSpPr>
          <p:cNvPr id="31" name="Text Placeholder 4"/>
          <p:cNvSpPr>
            <a:spLocks noGrp="1"/>
          </p:cNvSpPr>
          <p:nvPr>
            <p:ph type="body" sz="quarter" idx="20" hasCustomPrompt="1"/>
          </p:nvPr>
        </p:nvSpPr>
        <p:spPr>
          <a:xfrm>
            <a:off x="325319" y="4065985"/>
            <a:ext cx="873675" cy="414867"/>
          </a:xfrm>
          <a:prstGeom prst="rect">
            <a:avLst/>
          </a:prstGeom>
        </p:spPr>
        <p:txBody>
          <a:bodyPr vert="horz">
            <a:normAutofit/>
          </a:bodyPr>
          <a:lstStyle>
            <a:lvl1pPr marL="0" indent="0">
              <a:lnSpc>
                <a:spcPct val="100000"/>
              </a:lnSpc>
              <a:buNone/>
              <a:defRPr sz="1800" b="0" i="0" kern="1200" spc="60" baseline="0">
                <a:solidFill>
                  <a:srgbClr val="B32216"/>
                </a:solidFill>
                <a:latin typeface="Printhouse"/>
                <a:cs typeface="Printhouse"/>
              </a:defRPr>
            </a:lvl1pPr>
          </a:lstStyle>
          <a:p>
            <a:pPr lvl="0"/>
            <a:r>
              <a:rPr lang="en-US" dirty="0" smtClean="0"/>
              <a:t>Date</a:t>
            </a:r>
            <a:endParaRPr lang="en-US" dirty="0"/>
          </a:p>
        </p:txBody>
      </p:sp>
    </p:spTree>
    <p:extLst>
      <p:ext uri="{BB962C8B-B14F-4D97-AF65-F5344CB8AC3E}">
        <p14:creationId xmlns:p14="http://schemas.microsoft.com/office/powerpoint/2010/main" val="31444853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Section header">
    <p:spTree>
      <p:nvGrpSpPr>
        <p:cNvPr id="1" name=""/>
        <p:cNvGrpSpPr/>
        <p:nvPr/>
      </p:nvGrpSpPr>
      <p:grpSpPr>
        <a:xfrm>
          <a:off x="0" y="0"/>
          <a:ext cx="0" cy="0"/>
          <a:chOff x="0" y="0"/>
          <a:chExt cx="0" cy="0"/>
        </a:xfrm>
      </p:grpSpPr>
      <p:sp>
        <p:nvSpPr>
          <p:cNvPr id="5" name="Title 9"/>
          <p:cNvSpPr>
            <a:spLocks noGrp="1"/>
          </p:cNvSpPr>
          <p:nvPr>
            <p:ph type="title" hasCustomPrompt="1"/>
          </p:nvPr>
        </p:nvSpPr>
        <p:spPr>
          <a:xfrm>
            <a:off x="325319" y="2317609"/>
            <a:ext cx="8229600" cy="784830"/>
          </a:xfrm>
          <a:prstGeom prst="rect">
            <a:avLst/>
          </a:prstGeom>
        </p:spPr>
        <p:txBody>
          <a:bodyPr vert="horz">
            <a:normAutofit/>
          </a:bodyPr>
          <a:lstStyle>
            <a:lvl1pPr algn="l">
              <a:defRPr sz="4500" b="0" i="0" baseline="0">
                <a:solidFill>
                  <a:srgbClr val="B32216"/>
                </a:solidFill>
                <a:latin typeface="Gotham-Light"/>
                <a:cs typeface="Gotham-Light"/>
              </a:defRPr>
            </a:lvl1pPr>
          </a:lstStyle>
          <a:p>
            <a:r>
              <a:rPr lang="en-US" dirty="0" smtClean="0"/>
              <a:t>Section Title</a:t>
            </a:r>
            <a:endParaRPr lang="en-US" dirty="0"/>
          </a:p>
        </p:txBody>
      </p:sp>
    </p:spTree>
    <p:extLst>
      <p:ext uri="{BB962C8B-B14F-4D97-AF65-F5344CB8AC3E}">
        <p14:creationId xmlns:p14="http://schemas.microsoft.com/office/powerpoint/2010/main" val="31388203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woosh Basic Bullet Slide">
    <p:spTree>
      <p:nvGrpSpPr>
        <p:cNvPr id="1" name=""/>
        <p:cNvGrpSpPr/>
        <p:nvPr/>
      </p:nvGrpSpPr>
      <p:grpSpPr>
        <a:xfrm>
          <a:off x="0" y="0"/>
          <a:ext cx="0" cy="0"/>
          <a:chOff x="0" y="0"/>
          <a:chExt cx="0" cy="0"/>
        </a:xfrm>
      </p:grpSpPr>
      <p:sp>
        <p:nvSpPr>
          <p:cNvPr id="6" name="Content Placeholder 2"/>
          <p:cNvSpPr>
            <a:spLocks noGrp="1"/>
          </p:cNvSpPr>
          <p:nvPr>
            <p:ph sz="quarter" idx="14"/>
          </p:nvPr>
        </p:nvSpPr>
        <p:spPr>
          <a:xfrm>
            <a:off x="279399" y="1041400"/>
            <a:ext cx="8585202" cy="4233863"/>
          </a:xfrm>
          <a:prstGeom prst="rect">
            <a:avLst/>
          </a:prstGeom>
        </p:spPr>
        <p:txBody>
          <a:bodyPr>
            <a:normAutofit/>
          </a:bodyPr>
          <a:lstStyle>
            <a:lvl1pPr>
              <a:buClr>
                <a:schemeClr val="accent2"/>
              </a:buClr>
              <a:defRPr sz="2000" b="0" i="0">
                <a:solidFill>
                  <a:srgbClr val="000000"/>
                </a:solidFill>
                <a:latin typeface="Gotham-Light"/>
                <a:cs typeface="Gotham-Light"/>
              </a:defRPr>
            </a:lvl1pPr>
            <a:lvl2pPr>
              <a:buClr>
                <a:schemeClr val="accent2"/>
              </a:buClr>
              <a:defRPr b="0" i="0">
                <a:solidFill>
                  <a:srgbClr val="000000"/>
                </a:solidFill>
                <a:latin typeface="Gotham-Light"/>
                <a:cs typeface="Gotham-Light"/>
              </a:defRPr>
            </a:lvl2pPr>
            <a:lvl3pPr>
              <a:buClr>
                <a:schemeClr val="accent2"/>
              </a:buClr>
              <a:defRPr b="0" i="0">
                <a:solidFill>
                  <a:srgbClr val="000000"/>
                </a:solidFill>
                <a:latin typeface="Gotham-Light"/>
                <a:cs typeface="Gotham-Light"/>
              </a:defRPr>
            </a:lvl3pPr>
            <a:lvl4pPr>
              <a:buClr>
                <a:schemeClr val="accent2"/>
              </a:buClr>
              <a:defRPr b="0" i="0">
                <a:solidFill>
                  <a:srgbClr val="000000"/>
                </a:solidFill>
                <a:latin typeface="Gotham-Light"/>
                <a:cs typeface="Gotham-Light"/>
              </a:defRPr>
            </a:lvl4pPr>
            <a:lvl5pPr>
              <a:buClr>
                <a:schemeClr val="accent2"/>
              </a:buClr>
              <a:defRPr b="0" i="0">
                <a:solidFill>
                  <a:srgbClr val="000000"/>
                </a:solidFill>
                <a:latin typeface="Gotham-Light"/>
                <a:cs typeface="Gotham-Ligh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 Placeholder 2"/>
          <p:cNvSpPr>
            <a:spLocks noGrp="1"/>
          </p:cNvSpPr>
          <p:nvPr>
            <p:ph type="body" sz="quarter" idx="13" hasCustomPrompt="1"/>
          </p:nvPr>
        </p:nvSpPr>
        <p:spPr>
          <a:xfrm>
            <a:off x="279399" y="304800"/>
            <a:ext cx="8585202" cy="609600"/>
          </a:xfrm>
          <a:prstGeom prst="rect">
            <a:avLst/>
          </a:prstGeom>
        </p:spPr>
        <p:txBody>
          <a:bodyPr vert="horz">
            <a:normAutofit/>
          </a:bodyPr>
          <a:lstStyle>
            <a:lvl1pPr marL="0" indent="0">
              <a:buNone/>
              <a:defRPr sz="3200" b="0" i="0">
                <a:solidFill>
                  <a:schemeClr val="tx1"/>
                </a:solidFill>
                <a:latin typeface="Gotham-Light"/>
                <a:cs typeface="Gotham-Light"/>
              </a:defRPr>
            </a:lvl1pPr>
          </a:lstStyle>
          <a:p>
            <a:pPr lvl="0"/>
            <a:r>
              <a:rPr lang="en-US" dirty="0" smtClean="0"/>
              <a:t>This Is An Example of a Slide</a:t>
            </a:r>
          </a:p>
        </p:txBody>
      </p:sp>
    </p:spTree>
    <p:extLst>
      <p:ext uri="{BB962C8B-B14F-4D97-AF65-F5344CB8AC3E}">
        <p14:creationId xmlns:p14="http://schemas.microsoft.com/office/powerpoint/2010/main" val="3258331068"/>
      </p:ext>
    </p:extLst>
  </p:cSld>
  <p:clrMapOvr>
    <a:masterClrMapping/>
  </p:clrMapOvr>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woosh Slide w Subtitle">
    <p:spTree>
      <p:nvGrpSpPr>
        <p:cNvPr id="1" name=""/>
        <p:cNvGrpSpPr/>
        <p:nvPr/>
      </p:nvGrpSpPr>
      <p:grpSpPr>
        <a:xfrm>
          <a:off x="0" y="0"/>
          <a:ext cx="0" cy="0"/>
          <a:chOff x="0" y="0"/>
          <a:chExt cx="0" cy="0"/>
        </a:xfrm>
      </p:grpSpPr>
      <p:sp>
        <p:nvSpPr>
          <p:cNvPr id="7" name="Content Placeholder 2"/>
          <p:cNvSpPr>
            <a:spLocks noGrp="1"/>
          </p:cNvSpPr>
          <p:nvPr>
            <p:ph sz="quarter" idx="14"/>
          </p:nvPr>
        </p:nvSpPr>
        <p:spPr>
          <a:xfrm>
            <a:off x="279399" y="1358876"/>
            <a:ext cx="8585202" cy="4233863"/>
          </a:xfrm>
          <a:prstGeom prst="rect">
            <a:avLst/>
          </a:prstGeom>
        </p:spPr>
        <p:txBody>
          <a:bodyPr>
            <a:normAutofit/>
          </a:bodyPr>
          <a:lstStyle>
            <a:lvl1pPr>
              <a:buClr>
                <a:schemeClr val="accent2"/>
              </a:buClr>
              <a:defRPr sz="2000">
                <a:solidFill>
                  <a:srgbClr val="000000"/>
                </a:solidFill>
                <a:latin typeface="Gotham-Light"/>
                <a:cs typeface="Gotham-Light"/>
              </a:defRPr>
            </a:lvl1pPr>
            <a:lvl2pPr>
              <a:buClr>
                <a:schemeClr val="accent2"/>
              </a:buClr>
              <a:defRPr>
                <a:solidFill>
                  <a:srgbClr val="000000"/>
                </a:solidFill>
                <a:latin typeface="Gotham-Light"/>
                <a:cs typeface="Gotham-Light"/>
              </a:defRPr>
            </a:lvl2pPr>
            <a:lvl3pPr>
              <a:buClr>
                <a:schemeClr val="accent2"/>
              </a:buClr>
              <a:defRPr>
                <a:solidFill>
                  <a:srgbClr val="000000"/>
                </a:solidFill>
                <a:latin typeface="Gotham-Light"/>
                <a:cs typeface="Gotham-Light"/>
              </a:defRPr>
            </a:lvl3pPr>
            <a:lvl4pPr>
              <a:buClr>
                <a:schemeClr val="accent2"/>
              </a:buClr>
              <a:defRPr>
                <a:solidFill>
                  <a:srgbClr val="000000"/>
                </a:solidFill>
                <a:latin typeface="Gotham-Light"/>
                <a:cs typeface="Gotham-Light"/>
              </a:defRPr>
            </a:lvl4pPr>
            <a:lvl5pPr>
              <a:buClr>
                <a:schemeClr val="accent2"/>
              </a:buClr>
              <a:defRPr>
                <a:solidFill>
                  <a:srgbClr val="000000"/>
                </a:solidFill>
                <a:latin typeface="Gotham-Light"/>
                <a:cs typeface="Gotham-Ligh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ext Placeholder 2"/>
          <p:cNvSpPr>
            <a:spLocks noGrp="1"/>
          </p:cNvSpPr>
          <p:nvPr>
            <p:ph type="body" sz="quarter" idx="13" hasCustomPrompt="1"/>
          </p:nvPr>
        </p:nvSpPr>
        <p:spPr>
          <a:xfrm>
            <a:off x="279399" y="304800"/>
            <a:ext cx="8585202" cy="609600"/>
          </a:xfrm>
          <a:prstGeom prst="rect">
            <a:avLst/>
          </a:prstGeom>
        </p:spPr>
        <p:txBody>
          <a:bodyPr vert="horz">
            <a:normAutofit/>
          </a:bodyPr>
          <a:lstStyle>
            <a:lvl1pPr marL="0" indent="0">
              <a:buNone/>
              <a:defRPr sz="3200" b="0" i="0">
                <a:solidFill>
                  <a:srgbClr val="000000"/>
                </a:solidFill>
                <a:latin typeface="Gotham-Light"/>
                <a:cs typeface="Gotham-Light"/>
              </a:defRPr>
            </a:lvl1pPr>
          </a:lstStyle>
          <a:p>
            <a:pPr lvl="0"/>
            <a:r>
              <a:rPr lang="en-US" dirty="0" smtClean="0"/>
              <a:t>This Is An Example of a Slide</a:t>
            </a:r>
          </a:p>
        </p:txBody>
      </p:sp>
      <p:sp>
        <p:nvSpPr>
          <p:cNvPr id="11" name="Text Placeholder 2"/>
          <p:cNvSpPr>
            <a:spLocks noGrp="1"/>
          </p:cNvSpPr>
          <p:nvPr>
            <p:ph type="body" sz="quarter" idx="17" hasCustomPrompt="1"/>
          </p:nvPr>
        </p:nvSpPr>
        <p:spPr>
          <a:xfrm>
            <a:off x="279398" y="832094"/>
            <a:ext cx="8585203" cy="457200"/>
          </a:xfrm>
          <a:prstGeom prst="rect">
            <a:avLst/>
          </a:prstGeom>
        </p:spPr>
        <p:txBody>
          <a:bodyPr vert="horz">
            <a:normAutofit/>
          </a:bodyPr>
          <a:lstStyle>
            <a:lvl1pPr marL="0" indent="0">
              <a:buNone/>
              <a:defRPr sz="2400" b="0" i="0" baseline="0">
                <a:solidFill>
                  <a:srgbClr val="686868"/>
                </a:solidFill>
                <a:latin typeface="Gotham-Medium"/>
                <a:cs typeface="Gotham-Medium"/>
              </a:defRPr>
            </a:lvl1pPr>
          </a:lstStyle>
          <a:p>
            <a:pPr lvl="0"/>
            <a:r>
              <a:rPr lang="en-US" dirty="0" smtClean="0"/>
              <a:t>Subtitle</a:t>
            </a:r>
          </a:p>
        </p:txBody>
      </p:sp>
    </p:spTree>
    <p:extLst>
      <p:ext uri="{BB962C8B-B14F-4D97-AF65-F5344CB8AC3E}">
        <p14:creationId xmlns:p14="http://schemas.microsoft.com/office/powerpoint/2010/main" val="3409204680"/>
      </p:ext>
    </p:extLst>
  </p:cSld>
  <p:clrMapOvr>
    <a:masterClrMapping/>
  </p:clrMapOvr>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woosh Bullet with Pull Quote">
    <p:spTree>
      <p:nvGrpSpPr>
        <p:cNvPr id="1" name=""/>
        <p:cNvGrpSpPr/>
        <p:nvPr/>
      </p:nvGrpSpPr>
      <p:grpSpPr>
        <a:xfrm>
          <a:off x="0" y="0"/>
          <a:ext cx="0" cy="0"/>
          <a:chOff x="0" y="0"/>
          <a:chExt cx="0" cy="0"/>
        </a:xfrm>
      </p:grpSpPr>
      <p:sp>
        <p:nvSpPr>
          <p:cNvPr id="8" name="Text Placeholder 2"/>
          <p:cNvSpPr>
            <a:spLocks noGrp="1"/>
          </p:cNvSpPr>
          <p:nvPr>
            <p:ph type="body" sz="quarter" idx="13" hasCustomPrompt="1"/>
          </p:nvPr>
        </p:nvSpPr>
        <p:spPr>
          <a:xfrm>
            <a:off x="279399" y="304800"/>
            <a:ext cx="8585202" cy="609600"/>
          </a:xfrm>
          <a:prstGeom prst="rect">
            <a:avLst/>
          </a:prstGeom>
        </p:spPr>
        <p:txBody>
          <a:bodyPr vert="horz">
            <a:normAutofit/>
          </a:bodyPr>
          <a:lstStyle>
            <a:lvl1pPr marL="0" indent="0">
              <a:buNone/>
              <a:defRPr sz="3200" b="0" i="0">
                <a:solidFill>
                  <a:srgbClr val="000000"/>
                </a:solidFill>
                <a:latin typeface="Gotham-Light"/>
                <a:cs typeface="Gotham-Light"/>
              </a:defRPr>
            </a:lvl1pPr>
          </a:lstStyle>
          <a:p>
            <a:pPr lvl="0"/>
            <a:r>
              <a:rPr lang="en-US" dirty="0" smtClean="0"/>
              <a:t>This Is An Example of a Slide</a:t>
            </a:r>
          </a:p>
        </p:txBody>
      </p:sp>
      <p:sp>
        <p:nvSpPr>
          <p:cNvPr id="9" name="Text Placeholder 3"/>
          <p:cNvSpPr>
            <a:spLocks noGrp="1"/>
          </p:cNvSpPr>
          <p:nvPr>
            <p:ph type="body" sz="half" idx="18" hasCustomPrompt="1"/>
          </p:nvPr>
        </p:nvSpPr>
        <p:spPr>
          <a:xfrm>
            <a:off x="279399" y="5163964"/>
            <a:ext cx="8864601" cy="773477"/>
          </a:xfrm>
          <a:prstGeom prst="rect">
            <a:avLst/>
          </a:prstGeom>
        </p:spPr>
        <p:txBody>
          <a:bodyPr>
            <a:normAutofit/>
          </a:bodyPr>
          <a:lstStyle>
            <a:lvl1pPr marL="0" indent="0">
              <a:buNone/>
              <a:defRPr sz="2000" baseline="0">
                <a:solidFill>
                  <a:schemeClr val="bg2"/>
                </a:solidFill>
                <a:latin typeface="Printhouse"/>
                <a:cs typeface="Printhouse"/>
              </a:defRPr>
            </a:lvl1pPr>
            <a:lvl2pPr marL="408194" indent="0">
              <a:buNone/>
              <a:defRPr sz="1100"/>
            </a:lvl2pPr>
            <a:lvl3pPr marL="816388" indent="0">
              <a:buNone/>
              <a:defRPr sz="900"/>
            </a:lvl3pPr>
            <a:lvl4pPr marL="1224582" indent="0">
              <a:buNone/>
              <a:defRPr sz="800"/>
            </a:lvl4pPr>
            <a:lvl5pPr marL="1632776" indent="0">
              <a:buNone/>
              <a:defRPr sz="800"/>
            </a:lvl5pPr>
            <a:lvl6pPr marL="2040969" indent="0">
              <a:buNone/>
              <a:defRPr sz="800"/>
            </a:lvl6pPr>
            <a:lvl7pPr marL="2449163" indent="0">
              <a:buNone/>
              <a:defRPr sz="800"/>
            </a:lvl7pPr>
            <a:lvl8pPr marL="2857357" indent="0">
              <a:buNone/>
              <a:defRPr sz="800"/>
            </a:lvl8pPr>
            <a:lvl9pPr marL="3265551" indent="0">
              <a:buNone/>
              <a:defRPr sz="800"/>
            </a:lvl9pPr>
          </a:lstStyle>
          <a:p>
            <a:pPr lvl="0"/>
            <a:r>
              <a:rPr lang="en-US" dirty="0" smtClean="0"/>
              <a:t>“Set Pull Quotes to </a:t>
            </a:r>
            <a:r>
              <a:rPr lang="en-US" dirty="0" err="1" smtClean="0"/>
              <a:t>Printhouse</a:t>
            </a:r>
            <a:r>
              <a:rPr lang="en-US" dirty="0" smtClean="0"/>
              <a:t> 20pt. In Red Accent 2. </a:t>
            </a:r>
            <a:br>
              <a:rPr lang="en-US" dirty="0" smtClean="0"/>
            </a:br>
            <a:r>
              <a:rPr lang="en-US" dirty="0" smtClean="0"/>
              <a:t>this will be for all the pull quotes.”</a:t>
            </a:r>
          </a:p>
          <a:p>
            <a:pPr lvl="0"/>
            <a:endParaRPr lang="en-US" dirty="0" smtClean="0"/>
          </a:p>
        </p:txBody>
      </p:sp>
      <p:sp>
        <p:nvSpPr>
          <p:cNvPr id="10" name="Text Placeholder 12"/>
          <p:cNvSpPr>
            <a:spLocks noGrp="1"/>
          </p:cNvSpPr>
          <p:nvPr>
            <p:ph type="body" sz="quarter" idx="20" hasCustomPrompt="1"/>
          </p:nvPr>
        </p:nvSpPr>
        <p:spPr>
          <a:xfrm>
            <a:off x="279400" y="5937442"/>
            <a:ext cx="3883025" cy="363537"/>
          </a:xfrm>
          <a:prstGeom prst="rect">
            <a:avLst/>
          </a:prstGeom>
        </p:spPr>
        <p:txBody>
          <a:bodyPr vert="horz">
            <a:normAutofit/>
          </a:bodyPr>
          <a:lstStyle>
            <a:lvl1pPr marL="0" indent="0">
              <a:buFontTx/>
              <a:buNone/>
              <a:defRPr sz="1200" b="0" i="0" baseline="0">
                <a:solidFill>
                  <a:srgbClr val="000000"/>
                </a:solidFill>
                <a:latin typeface="Gotham-Light"/>
                <a:cs typeface="Gotham-Light"/>
              </a:defRPr>
            </a:lvl1pPr>
          </a:lstStyle>
          <a:p>
            <a:pPr lvl="0"/>
            <a:r>
              <a:rPr lang="en-US" dirty="0" smtClean="0"/>
              <a:t>- Quote Author 12 </a:t>
            </a:r>
            <a:r>
              <a:rPr lang="en-US" dirty="0" err="1" smtClean="0"/>
              <a:t>pt</a:t>
            </a:r>
            <a:r>
              <a:rPr lang="en-US" dirty="0" smtClean="0"/>
              <a:t> Gothic light</a:t>
            </a:r>
            <a:endParaRPr lang="en-US" dirty="0"/>
          </a:p>
        </p:txBody>
      </p:sp>
      <p:sp>
        <p:nvSpPr>
          <p:cNvPr id="11" name="Content Placeholder 2"/>
          <p:cNvSpPr>
            <a:spLocks noGrp="1"/>
          </p:cNvSpPr>
          <p:nvPr>
            <p:ph sz="quarter" idx="14"/>
          </p:nvPr>
        </p:nvSpPr>
        <p:spPr>
          <a:xfrm>
            <a:off x="279399" y="1041400"/>
            <a:ext cx="8585202" cy="4233863"/>
          </a:xfrm>
          <a:prstGeom prst="rect">
            <a:avLst/>
          </a:prstGeom>
        </p:spPr>
        <p:txBody>
          <a:bodyPr>
            <a:normAutofit/>
          </a:bodyPr>
          <a:lstStyle>
            <a:lvl1pPr>
              <a:buClr>
                <a:schemeClr val="accent2"/>
              </a:buClr>
              <a:defRPr sz="2000">
                <a:solidFill>
                  <a:srgbClr val="000000"/>
                </a:solidFill>
                <a:latin typeface="Gotham-Light"/>
                <a:cs typeface="Gotham-Light"/>
              </a:defRPr>
            </a:lvl1pPr>
            <a:lvl2pPr>
              <a:buClr>
                <a:schemeClr val="accent2"/>
              </a:buClr>
              <a:defRPr>
                <a:solidFill>
                  <a:srgbClr val="000000"/>
                </a:solidFill>
                <a:latin typeface="Gotham-Light"/>
                <a:cs typeface="Gotham-Light"/>
              </a:defRPr>
            </a:lvl2pPr>
            <a:lvl3pPr>
              <a:buClr>
                <a:schemeClr val="accent2"/>
              </a:buClr>
              <a:defRPr>
                <a:solidFill>
                  <a:srgbClr val="000000"/>
                </a:solidFill>
                <a:latin typeface="Gotham-Light"/>
                <a:cs typeface="Gotham-Light"/>
              </a:defRPr>
            </a:lvl3pPr>
            <a:lvl4pPr>
              <a:buClr>
                <a:schemeClr val="accent2"/>
              </a:buClr>
              <a:defRPr>
                <a:solidFill>
                  <a:srgbClr val="000000"/>
                </a:solidFill>
                <a:latin typeface="Gotham-Light"/>
                <a:cs typeface="Gotham-Light"/>
              </a:defRPr>
            </a:lvl4pPr>
            <a:lvl5pPr>
              <a:buClr>
                <a:schemeClr val="accent2"/>
              </a:buClr>
              <a:defRPr>
                <a:solidFill>
                  <a:srgbClr val="000000"/>
                </a:solidFill>
                <a:latin typeface="Gotham-Light"/>
                <a:cs typeface="Gotham-Ligh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426533464"/>
      </p:ext>
    </p:extLst>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woosh Two Column">
    <p:spTree>
      <p:nvGrpSpPr>
        <p:cNvPr id="1" name=""/>
        <p:cNvGrpSpPr/>
        <p:nvPr/>
      </p:nvGrpSpPr>
      <p:grpSpPr>
        <a:xfrm>
          <a:off x="0" y="0"/>
          <a:ext cx="0" cy="0"/>
          <a:chOff x="0" y="0"/>
          <a:chExt cx="0" cy="0"/>
        </a:xfrm>
      </p:grpSpPr>
      <p:sp>
        <p:nvSpPr>
          <p:cNvPr id="8" name="Content Placeholder 2"/>
          <p:cNvSpPr>
            <a:spLocks noGrp="1"/>
          </p:cNvSpPr>
          <p:nvPr>
            <p:ph sz="quarter" idx="14"/>
          </p:nvPr>
        </p:nvSpPr>
        <p:spPr>
          <a:xfrm>
            <a:off x="279399" y="1041400"/>
            <a:ext cx="4294913" cy="4233863"/>
          </a:xfrm>
          <a:prstGeom prst="rect">
            <a:avLst/>
          </a:prstGeom>
        </p:spPr>
        <p:txBody>
          <a:bodyPr>
            <a:normAutofit/>
          </a:bodyPr>
          <a:lstStyle>
            <a:lvl1pPr>
              <a:buClr>
                <a:schemeClr val="accent2"/>
              </a:buClr>
              <a:defRPr sz="2000">
                <a:solidFill>
                  <a:srgbClr val="000000"/>
                </a:solidFill>
                <a:latin typeface="Gotham-Light"/>
                <a:cs typeface="Gotham-Light"/>
              </a:defRPr>
            </a:lvl1pPr>
            <a:lvl2pPr>
              <a:buClr>
                <a:schemeClr val="accent2"/>
              </a:buClr>
              <a:defRPr>
                <a:solidFill>
                  <a:srgbClr val="000000"/>
                </a:solidFill>
                <a:latin typeface="Gotham-Light"/>
                <a:cs typeface="Gotham-Light"/>
              </a:defRPr>
            </a:lvl2pPr>
            <a:lvl3pPr>
              <a:buClr>
                <a:schemeClr val="accent2"/>
              </a:buClr>
              <a:defRPr>
                <a:solidFill>
                  <a:srgbClr val="000000"/>
                </a:solidFill>
                <a:latin typeface="Gotham-Light"/>
                <a:cs typeface="Gotham-Light"/>
              </a:defRPr>
            </a:lvl3pPr>
            <a:lvl4pPr>
              <a:buClr>
                <a:schemeClr val="accent2"/>
              </a:buClr>
              <a:defRPr>
                <a:solidFill>
                  <a:srgbClr val="000000"/>
                </a:solidFill>
                <a:latin typeface="Gotham-Light"/>
                <a:cs typeface="Gotham-Light"/>
              </a:defRPr>
            </a:lvl4pPr>
            <a:lvl5pPr>
              <a:buClr>
                <a:schemeClr val="accent2"/>
              </a:buClr>
              <a:defRPr>
                <a:solidFill>
                  <a:srgbClr val="000000"/>
                </a:solidFill>
                <a:latin typeface="Gotham-Light"/>
                <a:cs typeface="Gotham-Ligh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2"/>
          <p:cNvSpPr>
            <a:spLocks noGrp="1"/>
          </p:cNvSpPr>
          <p:nvPr>
            <p:ph type="body" sz="quarter" idx="13" hasCustomPrompt="1"/>
          </p:nvPr>
        </p:nvSpPr>
        <p:spPr>
          <a:xfrm>
            <a:off x="279399" y="304800"/>
            <a:ext cx="8585202" cy="609600"/>
          </a:xfrm>
          <a:prstGeom prst="rect">
            <a:avLst/>
          </a:prstGeom>
        </p:spPr>
        <p:txBody>
          <a:bodyPr vert="horz">
            <a:normAutofit/>
          </a:bodyPr>
          <a:lstStyle>
            <a:lvl1pPr marL="0" indent="0">
              <a:buNone/>
              <a:defRPr sz="3200" b="0" i="0">
                <a:solidFill>
                  <a:srgbClr val="000000"/>
                </a:solidFill>
                <a:latin typeface="Gotham-Light"/>
                <a:cs typeface="Gotham-Light"/>
              </a:defRPr>
            </a:lvl1pPr>
          </a:lstStyle>
          <a:p>
            <a:pPr lvl="0"/>
            <a:r>
              <a:rPr lang="en-US" dirty="0" smtClean="0"/>
              <a:t>This Is An Example of a Slide</a:t>
            </a:r>
          </a:p>
        </p:txBody>
      </p:sp>
      <p:sp>
        <p:nvSpPr>
          <p:cNvPr id="11" name="Content Placeholder 2"/>
          <p:cNvSpPr>
            <a:spLocks noGrp="1"/>
          </p:cNvSpPr>
          <p:nvPr>
            <p:ph sz="quarter" idx="17"/>
          </p:nvPr>
        </p:nvSpPr>
        <p:spPr>
          <a:xfrm>
            <a:off x="4574312" y="1041400"/>
            <a:ext cx="4294913" cy="4233863"/>
          </a:xfrm>
          <a:prstGeom prst="rect">
            <a:avLst/>
          </a:prstGeom>
        </p:spPr>
        <p:txBody>
          <a:bodyPr>
            <a:normAutofit/>
          </a:bodyPr>
          <a:lstStyle>
            <a:lvl1pPr>
              <a:buClr>
                <a:schemeClr val="accent2"/>
              </a:buClr>
              <a:defRPr sz="2000">
                <a:solidFill>
                  <a:srgbClr val="000000"/>
                </a:solidFill>
                <a:latin typeface="Gotham-Light"/>
                <a:cs typeface="Gotham-Light"/>
              </a:defRPr>
            </a:lvl1pPr>
            <a:lvl2pPr>
              <a:buClr>
                <a:schemeClr val="accent2"/>
              </a:buClr>
              <a:defRPr>
                <a:solidFill>
                  <a:srgbClr val="000000"/>
                </a:solidFill>
                <a:latin typeface="Gotham-Light"/>
                <a:cs typeface="Gotham-Light"/>
              </a:defRPr>
            </a:lvl2pPr>
            <a:lvl3pPr>
              <a:buClr>
                <a:schemeClr val="accent2"/>
              </a:buClr>
              <a:defRPr>
                <a:solidFill>
                  <a:srgbClr val="000000"/>
                </a:solidFill>
                <a:latin typeface="Gotham-Light"/>
                <a:cs typeface="Gotham-Light"/>
              </a:defRPr>
            </a:lvl3pPr>
            <a:lvl4pPr>
              <a:buClr>
                <a:schemeClr val="accent2"/>
              </a:buClr>
              <a:defRPr>
                <a:solidFill>
                  <a:srgbClr val="000000"/>
                </a:solidFill>
                <a:latin typeface="Gotham-Light"/>
                <a:cs typeface="Gotham-Light"/>
              </a:defRPr>
            </a:lvl4pPr>
            <a:lvl5pPr>
              <a:buClr>
                <a:schemeClr val="accent2"/>
              </a:buClr>
              <a:defRPr>
                <a:solidFill>
                  <a:srgbClr val="000000"/>
                </a:solidFill>
                <a:latin typeface="Gotham-Light"/>
                <a:cs typeface="Gotham-Ligh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950719849"/>
      </p:ext>
    </p:extLst>
  </p:cSld>
  <p:clrMapOvr>
    <a:masterClrMapping/>
  </p:clrMapOvr>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woosh Long Title">
    <p:spTree>
      <p:nvGrpSpPr>
        <p:cNvPr id="1" name=""/>
        <p:cNvGrpSpPr/>
        <p:nvPr/>
      </p:nvGrpSpPr>
      <p:grpSpPr>
        <a:xfrm>
          <a:off x="0" y="0"/>
          <a:ext cx="0" cy="0"/>
          <a:chOff x="0" y="0"/>
          <a:chExt cx="0" cy="0"/>
        </a:xfrm>
      </p:grpSpPr>
      <p:sp>
        <p:nvSpPr>
          <p:cNvPr id="6" name="Text Placeholder 2"/>
          <p:cNvSpPr>
            <a:spLocks noGrp="1"/>
          </p:cNvSpPr>
          <p:nvPr>
            <p:ph type="body" sz="quarter" idx="13" hasCustomPrompt="1"/>
          </p:nvPr>
        </p:nvSpPr>
        <p:spPr>
          <a:xfrm>
            <a:off x="279399" y="304800"/>
            <a:ext cx="8585202" cy="1088376"/>
          </a:xfrm>
          <a:prstGeom prst="rect">
            <a:avLst/>
          </a:prstGeom>
        </p:spPr>
        <p:txBody>
          <a:bodyPr vert="horz">
            <a:normAutofit/>
          </a:bodyPr>
          <a:lstStyle>
            <a:lvl1pPr marL="0" indent="0">
              <a:buNone/>
              <a:defRPr sz="3200" b="0" i="0">
                <a:solidFill>
                  <a:srgbClr val="000000"/>
                </a:solidFill>
                <a:latin typeface="Gotham-Light"/>
                <a:cs typeface="Gotham-Light"/>
              </a:defRPr>
            </a:lvl1pPr>
          </a:lstStyle>
          <a:p>
            <a:pPr lvl="0"/>
            <a:r>
              <a:rPr lang="en-US" dirty="0" smtClean="0"/>
              <a:t>This is An Example of a Slide That takes up Two Lines if it has a long title</a:t>
            </a:r>
          </a:p>
        </p:txBody>
      </p:sp>
      <p:sp>
        <p:nvSpPr>
          <p:cNvPr id="9" name="Content Placeholder 2"/>
          <p:cNvSpPr>
            <a:spLocks noGrp="1"/>
          </p:cNvSpPr>
          <p:nvPr>
            <p:ph sz="quarter" idx="14"/>
          </p:nvPr>
        </p:nvSpPr>
        <p:spPr>
          <a:xfrm>
            <a:off x="279399" y="1509902"/>
            <a:ext cx="8585202" cy="4233863"/>
          </a:xfrm>
          <a:prstGeom prst="rect">
            <a:avLst/>
          </a:prstGeom>
        </p:spPr>
        <p:txBody>
          <a:bodyPr>
            <a:normAutofit/>
          </a:bodyPr>
          <a:lstStyle>
            <a:lvl1pPr>
              <a:buClr>
                <a:schemeClr val="accent2"/>
              </a:buClr>
              <a:defRPr sz="2000">
                <a:solidFill>
                  <a:srgbClr val="000000"/>
                </a:solidFill>
                <a:latin typeface="Gotham-Light"/>
                <a:cs typeface="Gotham-Light"/>
              </a:defRPr>
            </a:lvl1pPr>
            <a:lvl2pPr>
              <a:buClr>
                <a:schemeClr val="accent2"/>
              </a:buClr>
              <a:defRPr>
                <a:solidFill>
                  <a:srgbClr val="000000"/>
                </a:solidFill>
                <a:latin typeface="Gotham-Light"/>
                <a:cs typeface="Gotham-Light"/>
              </a:defRPr>
            </a:lvl2pPr>
            <a:lvl3pPr>
              <a:buClr>
                <a:schemeClr val="accent2"/>
              </a:buClr>
              <a:defRPr>
                <a:solidFill>
                  <a:srgbClr val="000000"/>
                </a:solidFill>
                <a:latin typeface="Gotham-Light"/>
                <a:cs typeface="Gotham-Light"/>
              </a:defRPr>
            </a:lvl3pPr>
            <a:lvl4pPr>
              <a:buClr>
                <a:schemeClr val="accent2"/>
              </a:buClr>
              <a:defRPr>
                <a:solidFill>
                  <a:srgbClr val="000000"/>
                </a:solidFill>
                <a:latin typeface="Gotham-Light"/>
                <a:cs typeface="Gotham-Light"/>
              </a:defRPr>
            </a:lvl4pPr>
            <a:lvl5pPr>
              <a:buClr>
                <a:schemeClr val="accent2"/>
              </a:buClr>
              <a:defRPr>
                <a:solidFill>
                  <a:srgbClr val="000000"/>
                </a:solidFill>
                <a:latin typeface="Gotham-Light"/>
                <a:cs typeface="Gotham-Ligh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870375570"/>
      </p:ext>
    </p:extLst>
  </p:cSld>
  <p:clrMapOvr>
    <a:masterClrMapping/>
  </p:clrMapOvr>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Basic Two Column">
    <p:spTree>
      <p:nvGrpSpPr>
        <p:cNvPr id="1" name=""/>
        <p:cNvGrpSpPr/>
        <p:nvPr/>
      </p:nvGrpSpPr>
      <p:grpSpPr>
        <a:xfrm>
          <a:off x="0" y="0"/>
          <a:ext cx="0" cy="0"/>
          <a:chOff x="0" y="0"/>
          <a:chExt cx="0" cy="0"/>
        </a:xfrm>
      </p:grpSpPr>
      <p:sp>
        <p:nvSpPr>
          <p:cNvPr id="8" name="Content Placeholder 2"/>
          <p:cNvSpPr>
            <a:spLocks noGrp="1"/>
          </p:cNvSpPr>
          <p:nvPr>
            <p:ph sz="quarter" idx="14"/>
          </p:nvPr>
        </p:nvSpPr>
        <p:spPr>
          <a:xfrm>
            <a:off x="279399" y="1041400"/>
            <a:ext cx="4294913" cy="4233863"/>
          </a:xfrm>
          <a:prstGeom prst="rect">
            <a:avLst/>
          </a:prstGeom>
        </p:spPr>
        <p:txBody>
          <a:bodyPr>
            <a:normAutofit/>
          </a:bodyPr>
          <a:lstStyle>
            <a:lvl1pPr>
              <a:buClr>
                <a:schemeClr val="accent2"/>
              </a:buClr>
              <a:defRPr sz="2000">
                <a:solidFill>
                  <a:srgbClr val="000000"/>
                </a:solidFill>
                <a:latin typeface="Gotham-Light"/>
                <a:cs typeface="Gotham-Light"/>
              </a:defRPr>
            </a:lvl1pPr>
            <a:lvl2pPr>
              <a:buClr>
                <a:schemeClr val="accent2"/>
              </a:buClr>
              <a:defRPr>
                <a:solidFill>
                  <a:srgbClr val="000000"/>
                </a:solidFill>
                <a:latin typeface="Gotham-Light"/>
                <a:cs typeface="Gotham-Light"/>
              </a:defRPr>
            </a:lvl2pPr>
            <a:lvl3pPr>
              <a:buClr>
                <a:schemeClr val="accent2"/>
              </a:buClr>
              <a:defRPr>
                <a:solidFill>
                  <a:srgbClr val="000000"/>
                </a:solidFill>
                <a:latin typeface="Gotham-Light"/>
                <a:cs typeface="Gotham-Light"/>
              </a:defRPr>
            </a:lvl3pPr>
            <a:lvl4pPr>
              <a:buClr>
                <a:schemeClr val="accent2"/>
              </a:buClr>
              <a:defRPr>
                <a:solidFill>
                  <a:srgbClr val="000000"/>
                </a:solidFill>
                <a:latin typeface="Gotham-Light"/>
                <a:cs typeface="Gotham-Light"/>
              </a:defRPr>
            </a:lvl4pPr>
            <a:lvl5pPr>
              <a:buClr>
                <a:schemeClr val="accent2"/>
              </a:buClr>
              <a:defRPr>
                <a:solidFill>
                  <a:srgbClr val="000000"/>
                </a:solidFill>
                <a:latin typeface="Gotham-Light"/>
                <a:cs typeface="Gotham-Ligh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2"/>
          <p:cNvSpPr>
            <a:spLocks noGrp="1"/>
          </p:cNvSpPr>
          <p:nvPr>
            <p:ph type="body" sz="quarter" idx="13" hasCustomPrompt="1"/>
          </p:nvPr>
        </p:nvSpPr>
        <p:spPr>
          <a:xfrm>
            <a:off x="279399" y="304800"/>
            <a:ext cx="8585202" cy="609600"/>
          </a:xfrm>
          <a:prstGeom prst="rect">
            <a:avLst/>
          </a:prstGeom>
        </p:spPr>
        <p:txBody>
          <a:bodyPr vert="horz">
            <a:normAutofit/>
          </a:bodyPr>
          <a:lstStyle>
            <a:lvl1pPr marL="0" indent="0">
              <a:buNone/>
              <a:defRPr sz="3200" b="0" i="0">
                <a:solidFill>
                  <a:srgbClr val="000000"/>
                </a:solidFill>
                <a:latin typeface="Gotham-Light"/>
                <a:cs typeface="Gotham-Light"/>
              </a:defRPr>
            </a:lvl1pPr>
          </a:lstStyle>
          <a:p>
            <a:pPr lvl="0"/>
            <a:r>
              <a:rPr lang="en-US" dirty="0" smtClean="0"/>
              <a:t>This Is An Example of a Slide</a:t>
            </a:r>
          </a:p>
        </p:txBody>
      </p:sp>
      <p:sp>
        <p:nvSpPr>
          <p:cNvPr id="11" name="Content Placeholder 2"/>
          <p:cNvSpPr>
            <a:spLocks noGrp="1"/>
          </p:cNvSpPr>
          <p:nvPr>
            <p:ph sz="quarter" idx="17"/>
          </p:nvPr>
        </p:nvSpPr>
        <p:spPr>
          <a:xfrm>
            <a:off x="4574312" y="1041400"/>
            <a:ext cx="4294913" cy="4233863"/>
          </a:xfrm>
          <a:prstGeom prst="rect">
            <a:avLst/>
          </a:prstGeom>
        </p:spPr>
        <p:txBody>
          <a:bodyPr>
            <a:normAutofit/>
          </a:bodyPr>
          <a:lstStyle>
            <a:lvl1pPr>
              <a:buClr>
                <a:schemeClr val="accent2"/>
              </a:buClr>
              <a:defRPr sz="2000">
                <a:solidFill>
                  <a:srgbClr val="000000"/>
                </a:solidFill>
                <a:latin typeface="Gotham-Light"/>
                <a:cs typeface="Gotham-Light"/>
              </a:defRPr>
            </a:lvl1pPr>
            <a:lvl2pPr>
              <a:buClr>
                <a:schemeClr val="accent2"/>
              </a:buClr>
              <a:defRPr>
                <a:solidFill>
                  <a:srgbClr val="000000"/>
                </a:solidFill>
                <a:latin typeface="Gotham-Light"/>
                <a:cs typeface="Gotham-Light"/>
              </a:defRPr>
            </a:lvl2pPr>
            <a:lvl3pPr>
              <a:buClr>
                <a:schemeClr val="accent2"/>
              </a:buClr>
              <a:defRPr>
                <a:solidFill>
                  <a:srgbClr val="000000"/>
                </a:solidFill>
                <a:latin typeface="Gotham-Light"/>
                <a:cs typeface="Gotham-Light"/>
              </a:defRPr>
            </a:lvl3pPr>
            <a:lvl4pPr>
              <a:buClr>
                <a:schemeClr val="accent2"/>
              </a:buClr>
              <a:defRPr>
                <a:solidFill>
                  <a:srgbClr val="000000"/>
                </a:solidFill>
                <a:latin typeface="Gotham-Light"/>
                <a:cs typeface="Gotham-Light"/>
              </a:defRPr>
            </a:lvl4pPr>
            <a:lvl5pPr>
              <a:buClr>
                <a:schemeClr val="accent2"/>
              </a:buClr>
              <a:defRPr>
                <a:solidFill>
                  <a:srgbClr val="000000"/>
                </a:solidFill>
                <a:latin typeface="Gotham-Light"/>
                <a:cs typeface="Gotham-Ligh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96908641"/>
      </p:ext>
    </p:extLst>
  </p:cSld>
  <p:clrMapOvr>
    <a:masterClrMapping/>
  </p:clrMapOvr>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4" Type="http://schemas.openxmlformats.org/officeDocument/2006/relationships/image" Target="../media/image1.png"/><Relationship Id="rId5"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3.jpg"/><Relationship Id="rId1" Type="http://schemas.openxmlformats.org/officeDocument/2006/relationships/slideLayout" Target="../slideLayouts/slideLayout3.xml"/><Relationship Id="rId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slideLayout" Target="../slideLayouts/slideLayout7.xml"/><Relationship Id="rId5" Type="http://schemas.openxmlformats.org/officeDocument/2006/relationships/slideLayout" Target="../slideLayouts/slideLayout8.xml"/><Relationship Id="rId6" Type="http://schemas.openxmlformats.org/officeDocument/2006/relationships/slideLayout" Target="../slideLayouts/slideLayout9.xml"/><Relationship Id="rId7" Type="http://schemas.openxmlformats.org/officeDocument/2006/relationships/theme" Target="../theme/theme3.xml"/><Relationship Id="rId8" Type="http://schemas.openxmlformats.org/officeDocument/2006/relationships/image" Target="../media/image2.png"/><Relationship Id="rId1" Type="http://schemas.openxmlformats.org/officeDocument/2006/relationships/slideLayout" Target="../slideLayouts/slideLayout4.xml"/><Relationship Id="rId2" Type="http://schemas.openxmlformats.org/officeDocument/2006/relationships/slideLayout" Target="../slideLayouts/slideLayout5.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2.xml"/><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theme" Target="../theme/theme4.xml"/><Relationship Id="rId1" Type="http://schemas.openxmlformats.org/officeDocument/2006/relationships/slideLayout" Target="../slideLayouts/slideLayout10.xml"/><Relationship Id="rId2"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Logo_2color.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5319" y="354182"/>
            <a:ext cx="2102060" cy="487879"/>
          </a:xfrm>
          <a:prstGeom prst="rect">
            <a:avLst/>
          </a:prstGeom>
        </p:spPr>
      </p:pic>
      <p:pic>
        <p:nvPicPr>
          <p:cNvPr id="12" name="Picture 11" descr="PPT_Footer_1.png"/>
          <p:cNvPicPr>
            <a:picLocks noChangeAspect="1"/>
          </p:cNvPicPr>
          <p:nvPr/>
        </p:nvPicPr>
        <p:blipFill rotWithShape="1">
          <a:blip r:embed="rId5">
            <a:extLst>
              <a:ext uri="{28A0092B-C50C-407E-A947-70E740481C1C}">
                <a14:useLocalDpi xmlns:a14="http://schemas.microsoft.com/office/drawing/2010/main" val="0"/>
              </a:ext>
            </a:extLst>
          </a:blip>
          <a:srcRect l="3383" r="3125" b="6455"/>
          <a:stretch/>
        </p:blipFill>
        <p:spPr>
          <a:xfrm>
            <a:off x="-1" y="5624167"/>
            <a:ext cx="9144001" cy="1233833"/>
          </a:xfrm>
          <a:prstGeom prst="rect">
            <a:avLst/>
          </a:prstGeom>
        </p:spPr>
      </p:pic>
    </p:spTree>
    <p:extLst>
      <p:ext uri="{BB962C8B-B14F-4D97-AF65-F5344CB8AC3E}">
        <p14:creationId xmlns:p14="http://schemas.microsoft.com/office/powerpoint/2010/main" val="31750639"/>
      </p:ext>
    </p:extLst>
  </p:cSld>
  <p:clrMap bg1="lt1" tx1="dk1" bg2="lt2" tx2="dk2" accent1="accent1" accent2="accent2" accent3="accent3" accent4="accent4" accent5="accent5" accent6="accent6" hlink="hlink" folHlink="folHlink"/>
  <p:sldLayoutIdLst>
    <p:sldLayoutId id="2147483662" r:id="rId1"/>
    <p:sldLayoutId id="2147483663" r:id="rId2"/>
  </p:sldLayoutIdLst>
  <p:hf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Logo_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319" y="354182"/>
            <a:ext cx="2102060" cy="487879"/>
          </a:xfrm>
          <a:prstGeom prst="rect">
            <a:avLst/>
          </a:prstGeom>
        </p:spPr>
      </p:pic>
      <p:pic>
        <p:nvPicPr>
          <p:cNvPr id="2" name="Picture 1" descr="Wave_Footer.jpg"/>
          <p:cNvPicPr>
            <a:picLocks noChangeAspect="1"/>
          </p:cNvPicPr>
          <p:nvPr userDrawn="1"/>
        </p:nvPicPr>
        <p:blipFill rotWithShape="1">
          <a:blip r:embed="rId4">
            <a:extLst>
              <a:ext uri="{28A0092B-C50C-407E-A947-70E740481C1C}">
                <a14:useLocalDpi xmlns:a14="http://schemas.microsoft.com/office/drawing/2010/main" val="0"/>
              </a:ext>
            </a:extLst>
          </a:blip>
          <a:srcRect b="20452"/>
          <a:stretch/>
        </p:blipFill>
        <p:spPr>
          <a:xfrm>
            <a:off x="0" y="4309804"/>
            <a:ext cx="9167765" cy="2548196"/>
          </a:xfrm>
          <a:prstGeom prst="rect">
            <a:avLst/>
          </a:prstGeom>
        </p:spPr>
      </p:pic>
    </p:spTree>
    <p:extLst>
      <p:ext uri="{BB962C8B-B14F-4D97-AF65-F5344CB8AC3E}">
        <p14:creationId xmlns:p14="http://schemas.microsoft.com/office/powerpoint/2010/main" val="3778268135"/>
      </p:ext>
    </p:extLst>
  </p:cSld>
  <p:clrMap bg1="lt1" tx1="dk1" bg2="lt2" tx2="dk2" accent1="accent1" accent2="accent2" accent3="accent3" accent4="accent4" accent5="accent5" accent6="accent6" hlink="hlink" folHlink="folHlink"/>
  <p:sldLayoutIdLst>
    <p:sldLayoutId id="2147483709" r:id="rId1"/>
  </p:sldLayoutIdLst>
  <p:hf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PPT_Footer_1.png"/>
          <p:cNvPicPr>
            <a:picLocks noChangeAspect="1"/>
          </p:cNvPicPr>
          <p:nvPr/>
        </p:nvPicPr>
        <p:blipFill rotWithShape="1">
          <a:blip r:embed="rId8">
            <a:extLst>
              <a:ext uri="{28A0092B-C50C-407E-A947-70E740481C1C}">
                <a14:useLocalDpi xmlns:a14="http://schemas.microsoft.com/office/drawing/2010/main" val="0"/>
              </a:ext>
            </a:extLst>
          </a:blip>
          <a:srcRect l="5720" r="788"/>
          <a:stretch/>
        </p:blipFill>
        <p:spPr>
          <a:xfrm>
            <a:off x="-2" y="6036733"/>
            <a:ext cx="9144002" cy="821267"/>
          </a:xfrm>
          <a:prstGeom prst="rect">
            <a:avLst/>
          </a:prstGeom>
        </p:spPr>
      </p:pic>
      <p:sp>
        <p:nvSpPr>
          <p:cNvPr id="2" name="TextBox 1"/>
          <p:cNvSpPr txBox="1"/>
          <p:nvPr/>
        </p:nvSpPr>
        <p:spPr>
          <a:xfrm>
            <a:off x="4127374" y="6502288"/>
            <a:ext cx="4597723" cy="400110"/>
          </a:xfrm>
          <a:prstGeom prst="rect">
            <a:avLst/>
          </a:prstGeom>
          <a:noFill/>
        </p:spPr>
        <p:txBody>
          <a:bodyPr wrap="square" rtlCol="0">
            <a:spAutoFit/>
          </a:bodyPr>
          <a:lstStyle/>
          <a:p>
            <a:pPr marL="0" marR="0" indent="0" algn="r" defTabSz="457200" rtl="0" eaLnBrk="1" fontAlgn="auto" latinLnBrk="0" hangingPunct="1">
              <a:lnSpc>
                <a:spcPct val="100000"/>
              </a:lnSpc>
              <a:spcBef>
                <a:spcPts val="0"/>
              </a:spcBef>
              <a:spcAft>
                <a:spcPts val="0"/>
              </a:spcAft>
              <a:buClrTx/>
              <a:buSzTx/>
              <a:buFontTx/>
              <a:buNone/>
              <a:tabLst/>
              <a:defRPr/>
            </a:pPr>
            <a:r>
              <a:rPr lang="en-GB" sz="1000" b="0" i="0" dirty="0" smtClean="0">
                <a:latin typeface="Gotham-Book"/>
                <a:cs typeface="Gotham-Book"/>
              </a:rPr>
              <a:t>©2014 Mobiquity, Inc. </a:t>
            </a:r>
            <a:r>
              <a:rPr lang="en-US" sz="1000" b="0" i="0" dirty="0" smtClean="0">
                <a:latin typeface="Gotham-Book"/>
                <a:cs typeface="Gotham-Book"/>
              </a:rPr>
              <a:t>Proprietary </a:t>
            </a:r>
            <a:r>
              <a:rPr lang="en-GB" sz="1000" b="0" i="0" dirty="0" smtClean="0">
                <a:latin typeface="Gotham-Book"/>
                <a:cs typeface="Gotham-Book"/>
              </a:rPr>
              <a:t>and Confidential  |</a:t>
            </a:r>
          </a:p>
          <a:p>
            <a:pPr algn="r"/>
            <a:endParaRPr lang="en-US" sz="1000" b="0" i="0" dirty="0" err="1" smtClean="0">
              <a:latin typeface="Gotham-Book"/>
              <a:cs typeface="Gotham-Book"/>
            </a:endParaRPr>
          </a:p>
        </p:txBody>
      </p:sp>
      <p:sp>
        <p:nvSpPr>
          <p:cNvPr id="3" name="TextBox 2"/>
          <p:cNvSpPr txBox="1"/>
          <p:nvPr/>
        </p:nvSpPr>
        <p:spPr>
          <a:xfrm>
            <a:off x="8641391" y="6502288"/>
            <a:ext cx="502609" cy="246221"/>
          </a:xfrm>
          <a:prstGeom prst="rect">
            <a:avLst/>
          </a:prstGeom>
          <a:noFill/>
        </p:spPr>
        <p:txBody>
          <a:bodyPr wrap="square" rtlCol="0">
            <a:spAutoFit/>
          </a:bodyPr>
          <a:lstStyle/>
          <a:p>
            <a:fld id="{982AA784-1C6B-454B-B777-B57CEEA6FDCD}" type="slidenum">
              <a:rPr lang="en-US" sz="1000" b="0" i="0" smtClean="0">
                <a:latin typeface="Gotham-Book"/>
                <a:cs typeface="Gotham-Book"/>
              </a:rPr>
              <a:t>‹#›</a:t>
            </a:fld>
            <a:endParaRPr lang="en-US" sz="1000" b="0" i="0" dirty="0" err="1" smtClean="0">
              <a:latin typeface="Gotham-Book"/>
              <a:cs typeface="Gotham-Book"/>
            </a:endParaRPr>
          </a:p>
        </p:txBody>
      </p:sp>
    </p:spTree>
    <p:extLst>
      <p:ext uri="{BB962C8B-B14F-4D97-AF65-F5344CB8AC3E}">
        <p14:creationId xmlns:p14="http://schemas.microsoft.com/office/powerpoint/2010/main" val="957733151"/>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716" r:id="rId6"/>
  </p:sldLayoutIdLst>
  <p:hf hdr="0" dt="0"/>
  <p:txStyles>
    <p:titleStyle>
      <a:lvl1pPr algn="l" defTabSz="457200" rtl="0" eaLnBrk="1" latinLnBrk="0" hangingPunct="1">
        <a:spcBef>
          <a:spcPct val="0"/>
        </a:spcBef>
        <a:buNone/>
        <a:defRPr sz="3000" b="0" i="0" kern="1200">
          <a:solidFill>
            <a:schemeClr val="tx1"/>
          </a:solidFill>
          <a:latin typeface="GothamHTF-Light"/>
          <a:ea typeface="+mj-ea"/>
          <a:cs typeface="GothamHTF-Light"/>
        </a:defRPr>
      </a:lvl1pPr>
    </p:titleStyle>
    <p:bodyStyle>
      <a:lvl1pPr marL="342900" indent="-342900" algn="l" defTabSz="457200" rtl="0" eaLnBrk="1" latinLnBrk="0" hangingPunct="1">
        <a:spcBef>
          <a:spcPct val="20000"/>
        </a:spcBef>
        <a:buClr>
          <a:schemeClr val="accent2"/>
        </a:buClr>
        <a:buFont typeface="Arial"/>
        <a:buChar char="•"/>
        <a:defRPr sz="2500" b="0" i="0" kern="1200">
          <a:solidFill>
            <a:srgbClr val="000000"/>
          </a:solidFill>
          <a:latin typeface="GothamHTF-Light"/>
          <a:ea typeface="+mn-ea"/>
          <a:cs typeface="GothamHTF-Light"/>
        </a:defRPr>
      </a:lvl1pPr>
      <a:lvl2pPr marL="742950" indent="-285750" algn="l" defTabSz="457200" rtl="0" eaLnBrk="1" latinLnBrk="0" hangingPunct="1">
        <a:spcBef>
          <a:spcPct val="20000"/>
        </a:spcBef>
        <a:buClr>
          <a:schemeClr val="accent2"/>
        </a:buClr>
        <a:buFont typeface="Arial"/>
        <a:buChar char="–"/>
        <a:defRPr sz="1600" b="0" i="0" kern="1200">
          <a:solidFill>
            <a:srgbClr val="000000"/>
          </a:solidFill>
          <a:latin typeface="GothamHTF-Light"/>
          <a:ea typeface="+mn-ea"/>
          <a:cs typeface="GothamHTF-Light"/>
        </a:defRPr>
      </a:lvl2pPr>
      <a:lvl3pPr marL="1143000" indent="-228600" algn="l" defTabSz="457200" rtl="0" eaLnBrk="1" latinLnBrk="0" hangingPunct="1">
        <a:spcBef>
          <a:spcPct val="20000"/>
        </a:spcBef>
        <a:buClr>
          <a:schemeClr val="accent2"/>
        </a:buClr>
        <a:buFont typeface="Arial"/>
        <a:buChar char="•"/>
        <a:defRPr sz="1600" b="0" i="0" kern="1200">
          <a:solidFill>
            <a:srgbClr val="000000"/>
          </a:solidFill>
          <a:latin typeface="GothamHTF-Light"/>
          <a:ea typeface="+mn-ea"/>
          <a:cs typeface="GothamHTF-Light"/>
        </a:defRPr>
      </a:lvl3pPr>
      <a:lvl4pPr marL="1600200" indent="-228600" algn="l" defTabSz="457200" rtl="0" eaLnBrk="1" latinLnBrk="0" hangingPunct="1">
        <a:spcBef>
          <a:spcPct val="20000"/>
        </a:spcBef>
        <a:buClr>
          <a:schemeClr val="accent2"/>
        </a:buClr>
        <a:buFont typeface="Arial"/>
        <a:buChar char="–"/>
        <a:defRPr sz="1600" b="0" i="0" kern="1200">
          <a:solidFill>
            <a:srgbClr val="000000"/>
          </a:solidFill>
          <a:latin typeface="GothamHTF-Light"/>
          <a:ea typeface="+mn-ea"/>
          <a:cs typeface="GothamHTF-Light"/>
        </a:defRPr>
      </a:lvl4pPr>
      <a:lvl5pPr marL="2057400" indent="-228600" algn="l" defTabSz="457200" rtl="0" eaLnBrk="1" latinLnBrk="0" hangingPunct="1">
        <a:spcBef>
          <a:spcPct val="20000"/>
        </a:spcBef>
        <a:buFont typeface="Arial"/>
        <a:buChar char="»"/>
        <a:defRPr sz="1600" b="0" i="0" kern="1200">
          <a:solidFill>
            <a:schemeClr val="tx1">
              <a:lumMod val="65000"/>
              <a:lumOff val="35000"/>
            </a:schemeClr>
          </a:solidFill>
          <a:latin typeface="GothamHTF-Book"/>
          <a:ea typeface="+mn-ea"/>
          <a:cs typeface="GothamHTF-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Box 1"/>
          <p:cNvSpPr txBox="1"/>
          <p:nvPr/>
        </p:nvSpPr>
        <p:spPr>
          <a:xfrm>
            <a:off x="4127374" y="6502288"/>
            <a:ext cx="4597723" cy="400110"/>
          </a:xfrm>
          <a:prstGeom prst="rect">
            <a:avLst/>
          </a:prstGeom>
          <a:noFill/>
        </p:spPr>
        <p:txBody>
          <a:bodyPr wrap="square" rtlCol="0">
            <a:spAutoFit/>
          </a:bodyPr>
          <a:lstStyle/>
          <a:p>
            <a:pPr marL="0" marR="0" indent="0" algn="r" defTabSz="457200" rtl="0" eaLnBrk="1" fontAlgn="auto" latinLnBrk="0" hangingPunct="1">
              <a:lnSpc>
                <a:spcPct val="100000"/>
              </a:lnSpc>
              <a:spcBef>
                <a:spcPts val="0"/>
              </a:spcBef>
              <a:spcAft>
                <a:spcPts val="0"/>
              </a:spcAft>
              <a:buClrTx/>
              <a:buSzTx/>
              <a:buFontTx/>
              <a:buNone/>
              <a:tabLst/>
              <a:defRPr/>
            </a:pPr>
            <a:r>
              <a:rPr lang="en-GB" sz="1000" b="0" i="0" dirty="0" smtClean="0">
                <a:latin typeface="Gotham-Book"/>
                <a:cs typeface="Gotham-Book"/>
              </a:rPr>
              <a:t>©2014 Mobiquity, Inc. </a:t>
            </a:r>
            <a:r>
              <a:rPr lang="en-US" sz="1000" b="0" i="0" dirty="0" smtClean="0">
                <a:latin typeface="Gotham-Book"/>
                <a:cs typeface="Gotham-Book"/>
              </a:rPr>
              <a:t>Proprietary </a:t>
            </a:r>
            <a:r>
              <a:rPr lang="en-GB" sz="1000" b="0" i="0" dirty="0" smtClean="0">
                <a:latin typeface="Gotham-Book"/>
                <a:cs typeface="Gotham-Book"/>
              </a:rPr>
              <a:t>and Confidential  |</a:t>
            </a:r>
          </a:p>
          <a:p>
            <a:pPr algn="r"/>
            <a:endParaRPr lang="en-US" sz="1000" b="0" i="0" dirty="0" err="1" smtClean="0">
              <a:latin typeface="Gotham-Book"/>
              <a:cs typeface="Gotham-Book"/>
            </a:endParaRPr>
          </a:p>
        </p:txBody>
      </p:sp>
      <p:sp>
        <p:nvSpPr>
          <p:cNvPr id="3" name="TextBox 2"/>
          <p:cNvSpPr txBox="1"/>
          <p:nvPr/>
        </p:nvSpPr>
        <p:spPr>
          <a:xfrm>
            <a:off x="8641391" y="6502288"/>
            <a:ext cx="502609" cy="246221"/>
          </a:xfrm>
          <a:prstGeom prst="rect">
            <a:avLst/>
          </a:prstGeom>
          <a:noFill/>
        </p:spPr>
        <p:txBody>
          <a:bodyPr wrap="square" rtlCol="0">
            <a:spAutoFit/>
          </a:bodyPr>
          <a:lstStyle/>
          <a:p>
            <a:fld id="{982AA784-1C6B-454B-B777-B57CEEA6FDCD}" type="slidenum">
              <a:rPr lang="en-US" sz="1000" b="0" i="0" smtClean="0">
                <a:latin typeface="Gotham-Book"/>
                <a:cs typeface="Gotham-Book"/>
              </a:rPr>
              <a:t>‹#›</a:t>
            </a:fld>
            <a:endParaRPr lang="en-US" sz="1000" b="0" i="0" dirty="0" err="1" smtClean="0">
              <a:latin typeface="Gotham-Book"/>
              <a:cs typeface="Gotham-Book"/>
            </a:endParaRPr>
          </a:p>
        </p:txBody>
      </p:sp>
    </p:spTree>
    <p:extLst>
      <p:ext uri="{BB962C8B-B14F-4D97-AF65-F5344CB8AC3E}">
        <p14:creationId xmlns:p14="http://schemas.microsoft.com/office/powerpoint/2010/main" val="2326944635"/>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Lst>
  <p:hf hdr="0" dt="0"/>
  <p:txStyles>
    <p:titleStyle>
      <a:lvl1pPr algn="l" defTabSz="457200" rtl="0" eaLnBrk="1" latinLnBrk="0" hangingPunct="1">
        <a:spcBef>
          <a:spcPct val="0"/>
        </a:spcBef>
        <a:buNone/>
        <a:defRPr sz="3000" b="0" i="0" kern="1200">
          <a:solidFill>
            <a:schemeClr val="tx1"/>
          </a:solidFill>
          <a:latin typeface="GothamHTF-Light"/>
          <a:ea typeface="+mj-ea"/>
          <a:cs typeface="GothamHTF-Light"/>
        </a:defRPr>
      </a:lvl1pPr>
    </p:titleStyle>
    <p:bodyStyle>
      <a:lvl1pPr marL="342900" indent="-342900" algn="l" defTabSz="457200" rtl="0" eaLnBrk="1" latinLnBrk="0" hangingPunct="1">
        <a:spcBef>
          <a:spcPct val="20000"/>
        </a:spcBef>
        <a:buClr>
          <a:schemeClr val="accent2"/>
        </a:buClr>
        <a:buFont typeface="Arial"/>
        <a:buChar char="•"/>
        <a:defRPr sz="2500" b="0" i="0" kern="1200">
          <a:solidFill>
            <a:srgbClr val="000000"/>
          </a:solidFill>
          <a:latin typeface="GothamHTF-Light"/>
          <a:ea typeface="+mn-ea"/>
          <a:cs typeface="GothamHTF-Light"/>
        </a:defRPr>
      </a:lvl1pPr>
      <a:lvl2pPr marL="742950" indent="-285750" algn="l" defTabSz="457200" rtl="0" eaLnBrk="1" latinLnBrk="0" hangingPunct="1">
        <a:spcBef>
          <a:spcPct val="20000"/>
        </a:spcBef>
        <a:buClr>
          <a:schemeClr val="accent2"/>
        </a:buClr>
        <a:buFont typeface="Arial"/>
        <a:buChar char="–"/>
        <a:defRPr sz="1600" b="0" i="0" kern="1200">
          <a:solidFill>
            <a:srgbClr val="000000"/>
          </a:solidFill>
          <a:latin typeface="GothamHTF-Light"/>
          <a:ea typeface="+mn-ea"/>
          <a:cs typeface="GothamHTF-Light"/>
        </a:defRPr>
      </a:lvl2pPr>
      <a:lvl3pPr marL="1143000" indent="-228600" algn="l" defTabSz="457200" rtl="0" eaLnBrk="1" latinLnBrk="0" hangingPunct="1">
        <a:spcBef>
          <a:spcPct val="20000"/>
        </a:spcBef>
        <a:buClr>
          <a:schemeClr val="accent2"/>
        </a:buClr>
        <a:buFont typeface="Arial"/>
        <a:buChar char="•"/>
        <a:defRPr sz="1600" b="0" i="0" kern="1200">
          <a:solidFill>
            <a:srgbClr val="000000"/>
          </a:solidFill>
          <a:latin typeface="GothamHTF-Light"/>
          <a:ea typeface="+mn-ea"/>
          <a:cs typeface="GothamHTF-Light"/>
        </a:defRPr>
      </a:lvl3pPr>
      <a:lvl4pPr marL="1600200" indent="-228600" algn="l" defTabSz="457200" rtl="0" eaLnBrk="1" latinLnBrk="0" hangingPunct="1">
        <a:spcBef>
          <a:spcPct val="20000"/>
        </a:spcBef>
        <a:buClr>
          <a:schemeClr val="accent2"/>
        </a:buClr>
        <a:buFont typeface="Arial"/>
        <a:buChar char="–"/>
        <a:defRPr sz="1600" b="0" i="0" kern="1200">
          <a:solidFill>
            <a:srgbClr val="000000"/>
          </a:solidFill>
          <a:latin typeface="GothamHTF-Light"/>
          <a:ea typeface="+mn-ea"/>
          <a:cs typeface="GothamHTF-Light"/>
        </a:defRPr>
      </a:lvl4pPr>
      <a:lvl5pPr marL="2057400" indent="-228600" algn="l" defTabSz="457200" rtl="0" eaLnBrk="1" latinLnBrk="0" hangingPunct="1">
        <a:spcBef>
          <a:spcPct val="20000"/>
        </a:spcBef>
        <a:buFont typeface="Arial"/>
        <a:buChar char="»"/>
        <a:defRPr sz="1600" b="0" i="0" kern="1200">
          <a:solidFill>
            <a:schemeClr val="tx1">
              <a:lumMod val="65000"/>
              <a:lumOff val="35000"/>
            </a:schemeClr>
          </a:solidFill>
          <a:latin typeface="GothamHTF-Book"/>
          <a:ea typeface="+mn-ea"/>
          <a:cs typeface="GothamHTF-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5.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6.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7.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8.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9.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10.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11.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2.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13.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4.gif"/></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9.xml"/><Relationship Id="rId2" Type="http://schemas.openxmlformats.org/officeDocument/2006/relationships/notesSlide" Target="../notesSlides/notesSlide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7.png"/><Relationship Id="rId3"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9.png"/><Relationship Id="rId3"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21.gi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 Id="rId3" Type="http://schemas.openxmlformats.org/officeDocument/2006/relationships/image" Target="../media/image22.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 Id="rId3" Type="http://schemas.openxmlformats.org/officeDocument/2006/relationships/image" Target="../media/image23.gi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4.xml"/><Relationship Id="rId3" Type="http://schemas.openxmlformats.org/officeDocument/2006/relationships/image" Target="../media/image24.gi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hyperlink" Target="http://en.wikipedia.org/wiki/Information_theory" TargetMode="External"/><Relationship Id="rId4" Type="http://schemas.openxmlformats.org/officeDocument/2006/relationships/image" Target="../media/image4.png"/><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 Placeholder 3"/>
          <p:cNvSpPr>
            <a:spLocks noGrp="1"/>
          </p:cNvSpPr>
          <p:nvPr>
            <p:ph sz="quarter" idx="14"/>
          </p:nvPr>
        </p:nvSpPr>
        <p:spPr/>
        <p:txBody>
          <a:bodyPr/>
          <a:lstStyle/>
          <a:p>
            <a:pPr marL="0" indent="0">
              <a:lnSpc>
                <a:spcPct val="93000"/>
              </a:lnSpc>
              <a:spcAft>
                <a:spcPts val="1300"/>
              </a:spcAft>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Welcome to the guidelines and template for </a:t>
            </a:r>
            <a:r>
              <a:rPr lang="en-GB" dirty="0" err="1" smtClean="0"/>
              <a:t>Mobiquity</a:t>
            </a:r>
            <a:r>
              <a:rPr lang="en-GB" dirty="0" smtClean="0"/>
              <a:t> presentations. </a:t>
            </a:r>
            <a:r>
              <a:rPr lang="en-GB" dirty="0"/>
              <a:t>The following information will be covered:</a:t>
            </a:r>
          </a:p>
          <a:p>
            <a:pPr lvl="1">
              <a:spcAft>
                <a:spcPts val="1300"/>
              </a:spcAft>
              <a:buClr>
                <a:schemeClr val="bg2"/>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Guidelines </a:t>
            </a:r>
            <a:r>
              <a:rPr lang="en-GB" sz="1600" dirty="0"/>
              <a:t>(slides </a:t>
            </a:r>
            <a:r>
              <a:rPr lang="en-GB" sz="1600" dirty="0" smtClean="0"/>
              <a:t>1–4)‏</a:t>
            </a:r>
            <a:endParaRPr lang="en-GB" sz="1600" dirty="0"/>
          </a:p>
          <a:p>
            <a:pPr lvl="2">
              <a:spcAft>
                <a:spcPts val="13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Template Instructions		</a:t>
            </a:r>
          </a:p>
          <a:p>
            <a:pPr lvl="2">
              <a:spcAft>
                <a:spcPts val="13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err="1"/>
              <a:t>Color</a:t>
            </a:r>
            <a:r>
              <a:rPr lang="en-GB" dirty="0"/>
              <a:t> Palette</a:t>
            </a:r>
          </a:p>
          <a:p>
            <a:pPr lvl="2">
              <a:spcAft>
                <a:spcPts val="13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Graphics and Typeface</a:t>
            </a:r>
          </a:p>
          <a:p>
            <a:pPr lvl="2">
              <a:spcAft>
                <a:spcPts val="13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Editorial Guidelines</a:t>
            </a:r>
          </a:p>
          <a:p>
            <a:pPr lvl="1">
              <a:spcAft>
                <a:spcPts val="1300"/>
              </a:spcAft>
              <a:buClr>
                <a:schemeClr val="bg2"/>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smtClean="0"/>
              <a:t>Presentation </a:t>
            </a:r>
            <a:r>
              <a:rPr lang="en-GB" dirty="0"/>
              <a:t>Template </a:t>
            </a:r>
            <a:r>
              <a:rPr lang="en-GB" sz="1600" dirty="0"/>
              <a:t>(slides </a:t>
            </a:r>
            <a:r>
              <a:rPr lang="en-GB" sz="1600" dirty="0" smtClean="0"/>
              <a:t>5–9)</a:t>
            </a:r>
            <a:endParaRPr lang="en-GB" dirty="0"/>
          </a:p>
        </p:txBody>
      </p:sp>
      <p:sp>
        <p:nvSpPr>
          <p:cNvPr id="3" name="Text Placeholder 2"/>
          <p:cNvSpPr>
            <a:spLocks noGrp="1"/>
          </p:cNvSpPr>
          <p:nvPr>
            <p:ph type="body" sz="quarter" idx="13"/>
          </p:nvPr>
        </p:nvSpPr>
        <p:spPr/>
        <p:txBody>
          <a:bodyPr/>
          <a:lstStyle/>
          <a:p>
            <a:r>
              <a:rPr lang="en-US" dirty="0" err="1" smtClean="0">
                <a:solidFill>
                  <a:srgbClr val="000000"/>
                </a:solidFill>
              </a:rPr>
              <a:t>Mobiquity</a:t>
            </a:r>
            <a:r>
              <a:rPr lang="en-US" dirty="0" smtClean="0">
                <a:solidFill>
                  <a:srgbClr val="000000"/>
                </a:solidFill>
              </a:rPr>
              <a:t> Presentations</a:t>
            </a:r>
            <a:endParaRPr lang="en-US" dirty="0">
              <a:solidFill>
                <a:srgbClr val="000000"/>
              </a:solidFill>
            </a:endParaRPr>
          </a:p>
        </p:txBody>
      </p:sp>
    </p:spTree>
    <p:extLst>
      <p:ext uri="{BB962C8B-B14F-4D97-AF65-F5344CB8AC3E}">
        <p14:creationId xmlns:p14="http://schemas.microsoft.com/office/powerpoint/2010/main" val="282150674"/>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pPr marL="571500" indent="-393192">
              <a:spcBef>
                <a:spcPts val="600"/>
              </a:spcBef>
              <a:spcAft>
                <a:spcPts val="600"/>
              </a:spcAft>
              <a:buSzPct val="100000"/>
            </a:pPr>
            <a:r>
              <a:rPr lang="en-GB" kern="900" dirty="0"/>
              <a:t>Reply-all</a:t>
            </a:r>
          </a:p>
          <a:p>
            <a:pPr marL="571500" indent="-393192">
              <a:spcBef>
                <a:spcPts val="600"/>
              </a:spcBef>
              <a:spcAft>
                <a:spcPts val="600"/>
              </a:spcAft>
              <a:buSzPct val="100000"/>
            </a:pPr>
            <a:r>
              <a:rPr lang="en-GB" kern="900" dirty="0"/>
              <a:t>Keeping everyone in unnecessary loops</a:t>
            </a:r>
          </a:p>
          <a:p>
            <a:pPr marL="571500" indent="-393192">
              <a:spcBef>
                <a:spcPts val="600"/>
              </a:spcBef>
              <a:spcAft>
                <a:spcPts val="600"/>
              </a:spcAft>
              <a:buSzPct val="100000"/>
            </a:pPr>
            <a:r>
              <a:rPr lang="en-GB" kern="900" dirty="0" smtClean="0"/>
              <a:t>Everyone </a:t>
            </a:r>
            <a:r>
              <a:rPr lang="en-GB" kern="900" dirty="0"/>
              <a:t>acts or nobody acts; No clear </a:t>
            </a:r>
            <a:r>
              <a:rPr lang="en-GB" kern="900" dirty="0" smtClean="0"/>
              <a:t>ownership</a:t>
            </a:r>
            <a:r>
              <a:rPr lang="en-GB" kern="900" dirty="0"/>
              <a:t> </a:t>
            </a:r>
            <a:r>
              <a:rPr lang="en-GB" kern="900" dirty="0" smtClean="0"/>
              <a:t>of the task.</a:t>
            </a:r>
            <a:endParaRPr lang="en-US" dirty="0"/>
          </a:p>
        </p:txBody>
      </p:sp>
      <p:sp>
        <p:nvSpPr>
          <p:cNvPr id="3" name="Text Placeholder 2"/>
          <p:cNvSpPr>
            <a:spLocks noGrp="1"/>
          </p:cNvSpPr>
          <p:nvPr>
            <p:ph type="body" sz="quarter" idx="13"/>
          </p:nvPr>
        </p:nvSpPr>
        <p:spPr/>
        <p:txBody>
          <a:bodyPr/>
          <a:lstStyle/>
          <a:p>
            <a:r>
              <a:rPr lang="en-US" dirty="0"/>
              <a:t>Too </a:t>
            </a:r>
            <a:r>
              <a:rPr lang="en-US" dirty="0" smtClean="0"/>
              <a:t>much or unnecessary</a:t>
            </a:r>
            <a:endParaRPr lang="en-US" dirty="0"/>
          </a:p>
          <a:p>
            <a:endParaRPr lang="en-US" dirty="0"/>
          </a:p>
        </p:txBody>
      </p:sp>
      <p:pic>
        <p:nvPicPr>
          <p:cNvPr id="6" name="Content Placeholder 5" descr="too-many.gif"/>
          <p:cNvPicPr>
            <a:picLocks noGrp="1" noChangeAspect="1"/>
          </p:cNvPicPr>
          <p:nvPr>
            <p:ph sz="quarter" idx="17"/>
          </p:nvPr>
        </p:nvPicPr>
        <p:blipFill>
          <a:blip r:embed="rId3">
            <a:extLst>
              <a:ext uri="{28A0092B-C50C-407E-A947-70E740481C1C}">
                <a14:useLocalDpi xmlns:a14="http://schemas.microsoft.com/office/drawing/2010/main" val="0"/>
              </a:ext>
            </a:extLst>
          </a:blip>
          <a:srcRect t="-37625" b="-37625"/>
          <a:stretch>
            <a:fillRect/>
          </a:stretch>
        </p:blipFill>
        <p:spPr>
          <a:xfrm>
            <a:off x="4574312" y="230080"/>
            <a:ext cx="4294913" cy="4233863"/>
          </a:xfrm>
        </p:spPr>
      </p:pic>
    </p:spTree>
    <p:extLst>
      <p:ext uri="{BB962C8B-B14F-4D97-AF65-F5344CB8AC3E}">
        <p14:creationId xmlns:p14="http://schemas.microsoft.com/office/powerpoint/2010/main" val="428189766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pPr marL="571500" indent="-393192">
              <a:spcBef>
                <a:spcPts val="600"/>
              </a:spcBef>
              <a:spcAft>
                <a:spcPts val="600"/>
              </a:spcAft>
              <a:buSzPct val="100000"/>
            </a:pPr>
            <a:r>
              <a:rPr lang="en-GB" kern="900" dirty="0" smtClean="0"/>
              <a:t>Pronouns</a:t>
            </a:r>
          </a:p>
          <a:p>
            <a:pPr marL="571500" indent="-393192">
              <a:spcBef>
                <a:spcPts val="600"/>
              </a:spcBef>
              <a:spcAft>
                <a:spcPts val="600"/>
              </a:spcAft>
              <a:buSzPct val="100000"/>
            </a:pPr>
            <a:r>
              <a:rPr lang="en-GB" dirty="0"/>
              <a:t>Email subject </a:t>
            </a:r>
            <a:r>
              <a:rPr lang="en-GB" dirty="0" smtClean="0"/>
              <a:t>lines</a:t>
            </a:r>
            <a:endParaRPr lang="en-US" dirty="0"/>
          </a:p>
        </p:txBody>
      </p:sp>
      <p:sp>
        <p:nvSpPr>
          <p:cNvPr id="3" name="Text Placeholder 2"/>
          <p:cNvSpPr>
            <a:spLocks noGrp="1"/>
          </p:cNvSpPr>
          <p:nvPr>
            <p:ph type="body" sz="quarter" idx="13"/>
          </p:nvPr>
        </p:nvSpPr>
        <p:spPr/>
        <p:txBody>
          <a:bodyPr/>
          <a:lstStyle/>
          <a:p>
            <a:r>
              <a:rPr lang="en-US" dirty="0" smtClean="0"/>
              <a:t>Too vague</a:t>
            </a:r>
            <a:endParaRPr lang="en-US" dirty="0"/>
          </a:p>
          <a:p>
            <a:endParaRPr lang="en-US" dirty="0"/>
          </a:p>
        </p:txBody>
      </p:sp>
      <p:pic>
        <p:nvPicPr>
          <p:cNvPr id="4" name="Content Placeholder 3" descr="rock-eyeroll.gif"/>
          <p:cNvPicPr>
            <a:picLocks noGrp="1" noChangeAspect="1"/>
          </p:cNvPicPr>
          <p:nvPr>
            <p:ph sz="quarter" idx="17"/>
          </p:nvPr>
        </p:nvPicPr>
        <p:blipFill>
          <a:blip r:embed="rId3">
            <a:extLst>
              <a:ext uri="{28A0092B-C50C-407E-A947-70E740481C1C}">
                <a14:useLocalDpi xmlns:a14="http://schemas.microsoft.com/office/drawing/2010/main" val="0"/>
              </a:ext>
            </a:extLst>
          </a:blip>
          <a:srcRect t="-15706" b="-15706"/>
          <a:stretch>
            <a:fillRect/>
          </a:stretch>
        </p:blipFill>
        <p:spPr>
          <a:xfrm>
            <a:off x="4573588" y="629870"/>
            <a:ext cx="4295775" cy="4233863"/>
          </a:xfrm>
        </p:spPr>
      </p:pic>
    </p:spTree>
    <p:extLst>
      <p:ext uri="{BB962C8B-B14F-4D97-AF65-F5344CB8AC3E}">
        <p14:creationId xmlns:p14="http://schemas.microsoft.com/office/powerpoint/2010/main" val="16490291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pPr marL="571500" indent="-393192">
              <a:spcBef>
                <a:spcPts val="600"/>
              </a:spcBef>
              <a:spcAft>
                <a:spcPts val="600"/>
              </a:spcAft>
              <a:buSzPct val="100000"/>
            </a:pPr>
            <a:r>
              <a:rPr lang="en-GB" kern="900" dirty="0" err="1"/>
              <a:t>Yt</a:t>
            </a:r>
            <a:r>
              <a:rPr lang="en-GB" kern="900" dirty="0" smtClean="0"/>
              <a:t>?</a:t>
            </a:r>
            <a:endParaRPr lang="en-GB" dirty="0" smtClean="0"/>
          </a:p>
          <a:p>
            <a:pPr marL="571500" indent="-393192">
              <a:spcBef>
                <a:spcPts val="600"/>
              </a:spcBef>
              <a:spcAft>
                <a:spcPts val="600"/>
              </a:spcAft>
              <a:buSzPct val="100000"/>
            </a:pPr>
            <a:r>
              <a:rPr lang="en-GB" dirty="0"/>
              <a:t>Have a moment</a:t>
            </a:r>
            <a:r>
              <a:rPr lang="en-GB" dirty="0" smtClean="0"/>
              <a:t>?</a:t>
            </a:r>
          </a:p>
          <a:p>
            <a:pPr marL="571500" indent="-393192">
              <a:spcBef>
                <a:spcPts val="600"/>
              </a:spcBef>
              <a:spcAft>
                <a:spcPts val="600"/>
              </a:spcAft>
              <a:buSzPct val="100000"/>
            </a:pPr>
            <a:r>
              <a:rPr lang="en-GB" dirty="0" smtClean="0"/>
              <a:t>Impact of interruption</a:t>
            </a:r>
          </a:p>
          <a:p>
            <a:pPr marL="571500" indent="-393192">
              <a:spcBef>
                <a:spcPts val="600"/>
              </a:spcBef>
              <a:spcAft>
                <a:spcPts val="600"/>
              </a:spcAft>
              <a:buSzPct val="100000"/>
            </a:pPr>
            <a:r>
              <a:rPr lang="en-GB" dirty="0" smtClean="0"/>
              <a:t>Emphasize team time over individual time</a:t>
            </a:r>
            <a:endParaRPr lang="en-US" dirty="0"/>
          </a:p>
        </p:txBody>
      </p:sp>
      <p:sp>
        <p:nvSpPr>
          <p:cNvPr id="3" name="Text Placeholder 2"/>
          <p:cNvSpPr>
            <a:spLocks noGrp="1"/>
          </p:cNvSpPr>
          <p:nvPr>
            <p:ph type="body" sz="quarter" idx="13"/>
          </p:nvPr>
        </p:nvSpPr>
        <p:spPr/>
        <p:txBody>
          <a:bodyPr/>
          <a:lstStyle/>
          <a:p>
            <a:r>
              <a:rPr lang="en-US" dirty="0" smtClean="0"/>
              <a:t>Receiver not ready</a:t>
            </a:r>
            <a:endParaRPr lang="en-US" dirty="0"/>
          </a:p>
          <a:p>
            <a:endParaRPr lang="en-US" dirty="0"/>
          </a:p>
        </p:txBody>
      </p:sp>
      <p:pic>
        <p:nvPicPr>
          <p:cNvPr id="4" name="Content Placeholder 3" descr="ready.gif"/>
          <p:cNvPicPr>
            <a:picLocks noGrp="1" noChangeAspect="1"/>
          </p:cNvPicPr>
          <p:nvPr>
            <p:ph sz="quarter" idx="17"/>
          </p:nvPr>
        </p:nvPicPr>
        <p:blipFill>
          <a:blip r:embed="rId3">
            <a:extLst>
              <a:ext uri="{28A0092B-C50C-407E-A947-70E740481C1C}">
                <a14:useLocalDpi xmlns:a14="http://schemas.microsoft.com/office/drawing/2010/main" val="0"/>
              </a:ext>
            </a:extLst>
          </a:blip>
          <a:srcRect t="-39123" b="-39123"/>
          <a:stretch>
            <a:fillRect/>
          </a:stretch>
        </p:blipFill>
        <p:spPr>
          <a:xfrm>
            <a:off x="4574312" y="218340"/>
            <a:ext cx="4294913" cy="4233863"/>
          </a:xfrm>
        </p:spPr>
      </p:pic>
    </p:spTree>
    <p:extLst>
      <p:ext uri="{BB962C8B-B14F-4D97-AF65-F5344CB8AC3E}">
        <p14:creationId xmlns:p14="http://schemas.microsoft.com/office/powerpoint/2010/main" val="96166849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Queuing behavior</a:t>
            </a:r>
            <a:endParaRPr lang="en-US" dirty="0"/>
          </a:p>
        </p:txBody>
      </p:sp>
    </p:spTree>
    <p:extLst>
      <p:ext uri="{BB962C8B-B14F-4D97-AF65-F5344CB8AC3E}">
        <p14:creationId xmlns:p14="http://schemas.microsoft.com/office/powerpoint/2010/main" val="1579603259"/>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pPr marL="571500" indent="-393192">
              <a:spcBef>
                <a:spcPts val="600"/>
              </a:spcBef>
              <a:spcAft>
                <a:spcPts val="600"/>
              </a:spcAft>
              <a:buSzPct val="100000"/>
            </a:pPr>
            <a:r>
              <a:rPr lang="en-GB" kern="900" dirty="0" smtClean="0"/>
              <a:t>Who has priority?</a:t>
            </a:r>
            <a:endParaRPr lang="en-GB" dirty="0" smtClean="0"/>
          </a:p>
          <a:p>
            <a:pPr marL="571500" indent="-393192">
              <a:spcBef>
                <a:spcPts val="600"/>
              </a:spcBef>
              <a:spcAft>
                <a:spcPts val="600"/>
              </a:spcAft>
              <a:buSzPct val="100000"/>
            </a:pPr>
            <a:r>
              <a:rPr lang="en-GB" dirty="0" smtClean="0"/>
              <a:t>What is important?</a:t>
            </a:r>
          </a:p>
          <a:p>
            <a:pPr marL="571500" indent="-393192">
              <a:spcBef>
                <a:spcPts val="600"/>
              </a:spcBef>
              <a:spcAft>
                <a:spcPts val="600"/>
              </a:spcAft>
              <a:buSzPct val="100000"/>
            </a:pPr>
            <a:r>
              <a:rPr lang="en-GB" dirty="0" smtClean="0"/>
              <a:t>When should I check?</a:t>
            </a:r>
            <a:endParaRPr lang="en-US" dirty="0"/>
          </a:p>
        </p:txBody>
      </p:sp>
      <p:sp>
        <p:nvSpPr>
          <p:cNvPr id="3" name="Text Placeholder 2"/>
          <p:cNvSpPr>
            <a:spLocks noGrp="1"/>
          </p:cNvSpPr>
          <p:nvPr>
            <p:ph type="body" sz="quarter" idx="13"/>
          </p:nvPr>
        </p:nvSpPr>
        <p:spPr/>
        <p:txBody>
          <a:bodyPr/>
          <a:lstStyle/>
          <a:p>
            <a:r>
              <a:rPr lang="en-US" dirty="0" smtClean="0"/>
              <a:t>Who gets my time?</a:t>
            </a:r>
            <a:endParaRPr lang="en-US" dirty="0"/>
          </a:p>
          <a:p>
            <a:endParaRPr lang="en-US" dirty="0"/>
          </a:p>
        </p:txBody>
      </p:sp>
      <p:pic>
        <p:nvPicPr>
          <p:cNvPr id="8" name="Content Placeholder 7" descr="time.gif"/>
          <p:cNvPicPr>
            <a:picLocks noGrp="1" noChangeAspect="1"/>
          </p:cNvPicPr>
          <p:nvPr>
            <p:ph sz="quarter" idx="17"/>
          </p:nvPr>
        </p:nvPicPr>
        <p:blipFill>
          <a:blip r:embed="rId3">
            <a:extLst>
              <a:ext uri="{28A0092B-C50C-407E-A947-70E740481C1C}">
                <a14:useLocalDpi xmlns:a14="http://schemas.microsoft.com/office/drawing/2010/main" val="0"/>
              </a:ext>
            </a:extLst>
          </a:blip>
          <a:srcRect t="-37703" b="-37703"/>
          <a:stretch>
            <a:fillRect/>
          </a:stretch>
        </p:blipFill>
        <p:spPr>
          <a:xfrm>
            <a:off x="4574312" y="253614"/>
            <a:ext cx="4294913" cy="4233863"/>
          </a:xfrm>
        </p:spPr>
      </p:pic>
    </p:spTree>
    <p:extLst>
      <p:ext uri="{BB962C8B-B14F-4D97-AF65-F5344CB8AC3E}">
        <p14:creationId xmlns:p14="http://schemas.microsoft.com/office/powerpoint/2010/main" val="3491274930"/>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pPr marL="571500" indent="-393192">
              <a:spcBef>
                <a:spcPts val="600"/>
              </a:spcBef>
              <a:spcAft>
                <a:spcPts val="600"/>
              </a:spcAft>
              <a:buSzPct val="100000"/>
            </a:pPr>
            <a:r>
              <a:rPr lang="en-GB" dirty="0"/>
              <a:t>First in first </a:t>
            </a:r>
            <a:r>
              <a:rPr lang="en-GB" dirty="0" smtClean="0"/>
              <a:t>out</a:t>
            </a:r>
          </a:p>
          <a:p>
            <a:pPr marL="571500" indent="-393192">
              <a:spcBef>
                <a:spcPts val="600"/>
              </a:spcBef>
              <a:spcAft>
                <a:spcPts val="600"/>
              </a:spcAft>
              <a:buSzPct val="100000"/>
            </a:pPr>
            <a:r>
              <a:rPr lang="en-GB" dirty="0" smtClean="0"/>
              <a:t>Priority</a:t>
            </a:r>
          </a:p>
          <a:p>
            <a:pPr marL="571500" indent="-393192">
              <a:spcBef>
                <a:spcPts val="600"/>
              </a:spcBef>
              <a:spcAft>
                <a:spcPts val="600"/>
              </a:spcAft>
              <a:buSzPct val="100000"/>
            </a:pPr>
            <a:r>
              <a:rPr lang="en-GB" dirty="0"/>
              <a:t>Shortest job first</a:t>
            </a:r>
          </a:p>
          <a:p>
            <a:pPr marL="571500" indent="-393192">
              <a:spcBef>
                <a:spcPts val="600"/>
              </a:spcBef>
              <a:spcAft>
                <a:spcPts val="600"/>
              </a:spcAft>
              <a:buSzPct val="100000"/>
            </a:pPr>
            <a:endParaRPr lang="en-GB" dirty="0" smtClean="0"/>
          </a:p>
          <a:p>
            <a:pPr marL="571500" indent="-393192">
              <a:spcBef>
                <a:spcPts val="600"/>
              </a:spcBef>
              <a:spcAft>
                <a:spcPts val="600"/>
              </a:spcAft>
              <a:buSzPct val="100000"/>
            </a:pPr>
            <a:endParaRPr lang="en-US" dirty="0"/>
          </a:p>
        </p:txBody>
      </p:sp>
      <p:sp>
        <p:nvSpPr>
          <p:cNvPr id="3" name="Text Placeholder 2"/>
          <p:cNvSpPr>
            <a:spLocks noGrp="1"/>
          </p:cNvSpPr>
          <p:nvPr>
            <p:ph type="body" sz="quarter" idx="13"/>
          </p:nvPr>
        </p:nvSpPr>
        <p:spPr/>
        <p:txBody>
          <a:bodyPr/>
          <a:lstStyle/>
          <a:p>
            <a:r>
              <a:rPr lang="en-US" dirty="0" smtClean="0"/>
              <a:t>Service disciplines of queues</a:t>
            </a:r>
            <a:endParaRPr lang="en-US" dirty="0"/>
          </a:p>
          <a:p>
            <a:endParaRPr lang="en-US" dirty="0"/>
          </a:p>
        </p:txBody>
      </p:sp>
      <p:pic>
        <p:nvPicPr>
          <p:cNvPr id="4" name="Content Placeholder 3" descr="queue.gif"/>
          <p:cNvPicPr>
            <a:picLocks noGrp="1" noChangeAspect="1"/>
          </p:cNvPicPr>
          <p:nvPr>
            <p:ph sz="quarter" idx="17"/>
          </p:nvPr>
        </p:nvPicPr>
        <p:blipFill>
          <a:blip r:embed="rId3">
            <a:extLst>
              <a:ext uri="{28A0092B-C50C-407E-A947-70E740481C1C}">
                <a14:useLocalDpi xmlns:a14="http://schemas.microsoft.com/office/drawing/2010/main" val="0"/>
              </a:ext>
            </a:extLst>
          </a:blip>
          <a:srcRect t="-15719" b="-15719"/>
          <a:stretch>
            <a:fillRect/>
          </a:stretch>
        </p:blipFill>
        <p:spPr>
          <a:xfrm>
            <a:off x="4574312" y="665144"/>
            <a:ext cx="4294913" cy="4233863"/>
          </a:xfrm>
        </p:spPr>
      </p:pic>
    </p:spTree>
    <p:extLst>
      <p:ext uri="{BB962C8B-B14F-4D97-AF65-F5344CB8AC3E}">
        <p14:creationId xmlns:p14="http://schemas.microsoft.com/office/powerpoint/2010/main" val="347215256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pPr marL="571500" indent="-393192">
              <a:spcBef>
                <a:spcPts val="600"/>
              </a:spcBef>
              <a:spcAft>
                <a:spcPts val="600"/>
              </a:spcAft>
              <a:buSzPct val="100000"/>
            </a:pPr>
            <a:r>
              <a:rPr lang="en-GB" dirty="0" smtClean="0">
                <a:latin typeface="Gotham-Black"/>
                <a:cs typeface="Gotham-Black"/>
              </a:rPr>
              <a:t>Balking</a:t>
            </a:r>
            <a:r>
              <a:rPr lang="en-GB" dirty="0" smtClean="0"/>
              <a:t>: </a:t>
            </a:r>
            <a:br>
              <a:rPr lang="en-GB" dirty="0" smtClean="0"/>
            </a:br>
            <a:r>
              <a:rPr lang="en-GB" dirty="0" smtClean="0"/>
              <a:t>Won't </a:t>
            </a:r>
            <a:r>
              <a:rPr lang="en-GB" dirty="0"/>
              <a:t>start</a:t>
            </a:r>
            <a:endParaRPr lang="en-GB" dirty="0" smtClean="0"/>
          </a:p>
          <a:p>
            <a:pPr marL="571500" indent="-393192">
              <a:spcBef>
                <a:spcPts val="600"/>
              </a:spcBef>
              <a:spcAft>
                <a:spcPts val="600"/>
              </a:spcAft>
              <a:buSzPct val="100000"/>
            </a:pPr>
            <a:r>
              <a:rPr lang="en-GB" dirty="0" smtClean="0">
                <a:latin typeface="Gotham-Black"/>
                <a:cs typeface="Gotham-Black"/>
              </a:rPr>
              <a:t>Jockeying</a:t>
            </a:r>
            <a:r>
              <a:rPr lang="en-GB" dirty="0" smtClean="0"/>
              <a:t>: </a:t>
            </a:r>
            <a:br>
              <a:rPr lang="en-GB" dirty="0" smtClean="0"/>
            </a:br>
            <a:r>
              <a:rPr lang="en-GB" dirty="0" smtClean="0"/>
              <a:t>Switch </a:t>
            </a:r>
            <a:r>
              <a:rPr lang="en-GB" dirty="0"/>
              <a:t>between </a:t>
            </a:r>
            <a:r>
              <a:rPr lang="en-GB" dirty="0" smtClean="0"/>
              <a:t>queues</a:t>
            </a:r>
          </a:p>
          <a:p>
            <a:pPr marL="571500" indent="-393192">
              <a:spcBef>
                <a:spcPts val="600"/>
              </a:spcBef>
              <a:spcAft>
                <a:spcPts val="600"/>
              </a:spcAft>
              <a:buSzPct val="100000"/>
            </a:pPr>
            <a:r>
              <a:rPr lang="en-GB" dirty="0" smtClean="0">
                <a:latin typeface="Gotham-Black"/>
                <a:cs typeface="Gotham-Black"/>
              </a:rPr>
              <a:t>Reneging</a:t>
            </a:r>
            <a:r>
              <a:rPr lang="en-GB" dirty="0" smtClean="0"/>
              <a:t>: </a:t>
            </a:r>
            <a:br>
              <a:rPr lang="en-GB" dirty="0" smtClean="0"/>
            </a:br>
            <a:r>
              <a:rPr lang="en-GB" dirty="0" smtClean="0"/>
              <a:t>Leaves queue</a:t>
            </a:r>
            <a:endParaRPr lang="en-US" dirty="0"/>
          </a:p>
        </p:txBody>
      </p:sp>
      <p:sp>
        <p:nvSpPr>
          <p:cNvPr id="3" name="Text Placeholder 2"/>
          <p:cNvSpPr>
            <a:spLocks noGrp="1"/>
          </p:cNvSpPr>
          <p:nvPr>
            <p:ph type="body" sz="quarter" idx="13"/>
          </p:nvPr>
        </p:nvSpPr>
        <p:spPr/>
        <p:txBody>
          <a:bodyPr/>
          <a:lstStyle/>
          <a:p>
            <a:r>
              <a:rPr lang="en-US" dirty="0"/>
              <a:t>Behaviors </a:t>
            </a:r>
            <a:r>
              <a:rPr lang="en-US" dirty="0" smtClean="0"/>
              <a:t>in an inefficient </a:t>
            </a:r>
            <a:r>
              <a:rPr lang="en-US" dirty="0"/>
              <a:t>queue</a:t>
            </a:r>
          </a:p>
        </p:txBody>
      </p:sp>
      <p:pic>
        <p:nvPicPr>
          <p:cNvPr id="4" name="Content Placeholder 3" descr="leave.gif"/>
          <p:cNvPicPr>
            <a:picLocks noGrp="1" noChangeAspect="1"/>
          </p:cNvPicPr>
          <p:nvPr>
            <p:ph sz="quarter" idx="17"/>
          </p:nvPr>
        </p:nvPicPr>
        <p:blipFill>
          <a:blip r:embed="rId3">
            <a:extLst>
              <a:ext uri="{28A0092B-C50C-407E-A947-70E740481C1C}">
                <a14:useLocalDpi xmlns:a14="http://schemas.microsoft.com/office/drawing/2010/main" val="0"/>
              </a:ext>
            </a:extLst>
          </a:blip>
          <a:srcRect t="-38810" b="-38810"/>
          <a:stretch>
            <a:fillRect/>
          </a:stretch>
        </p:blipFill>
        <p:spPr>
          <a:xfrm>
            <a:off x="4569688" y="222494"/>
            <a:ext cx="4294913" cy="4233863"/>
          </a:xfrm>
        </p:spPr>
      </p:pic>
    </p:spTree>
    <p:extLst>
      <p:ext uri="{BB962C8B-B14F-4D97-AF65-F5344CB8AC3E}">
        <p14:creationId xmlns:p14="http://schemas.microsoft.com/office/powerpoint/2010/main" val="40470360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pPr marL="571500" indent="-393192">
              <a:spcBef>
                <a:spcPts val="600"/>
              </a:spcBef>
              <a:spcAft>
                <a:spcPts val="600"/>
              </a:spcAft>
              <a:buSzPct val="100000"/>
            </a:pPr>
            <a:r>
              <a:rPr lang="en-GB" dirty="0" smtClean="0"/>
              <a:t>Project team</a:t>
            </a:r>
          </a:p>
          <a:p>
            <a:pPr marL="571500" indent="-393192">
              <a:spcBef>
                <a:spcPts val="600"/>
              </a:spcBef>
              <a:spcAft>
                <a:spcPts val="600"/>
              </a:spcAft>
              <a:buSzPct val="100000"/>
            </a:pPr>
            <a:r>
              <a:rPr lang="en-GB" dirty="0" smtClean="0"/>
              <a:t>Platform team</a:t>
            </a:r>
          </a:p>
        </p:txBody>
      </p:sp>
      <p:sp>
        <p:nvSpPr>
          <p:cNvPr id="3" name="Text Placeholder 2"/>
          <p:cNvSpPr>
            <a:spLocks noGrp="1"/>
          </p:cNvSpPr>
          <p:nvPr>
            <p:ph type="body" sz="quarter" idx="13"/>
          </p:nvPr>
        </p:nvSpPr>
        <p:spPr/>
        <p:txBody>
          <a:bodyPr/>
          <a:lstStyle/>
          <a:p>
            <a:r>
              <a:rPr lang="en-US" dirty="0" smtClean="0"/>
              <a:t>Manage across</a:t>
            </a:r>
            <a:endParaRPr lang="en-US" dirty="0"/>
          </a:p>
        </p:txBody>
      </p:sp>
      <p:pic>
        <p:nvPicPr>
          <p:cNvPr id="4" name="Content Placeholder 3" descr="team.gif"/>
          <p:cNvPicPr>
            <a:picLocks noGrp="1" noChangeAspect="1"/>
          </p:cNvPicPr>
          <p:nvPr>
            <p:ph sz="quarter" idx="17"/>
          </p:nvPr>
        </p:nvPicPr>
        <p:blipFill>
          <a:blip r:embed="rId3">
            <a:extLst>
              <a:ext uri="{28A0092B-C50C-407E-A947-70E740481C1C}">
                <a14:useLocalDpi xmlns:a14="http://schemas.microsoft.com/office/drawing/2010/main" val="0"/>
              </a:ext>
            </a:extLst>
          </a:blip>
          <a:srcRect t="-19422" b="-19422"/>
          <a:stretch>
            <a:fillRect/>
          </a:stretch>
        </p:blipFill>
        <p:spPr>
          <a:xfrm>
            <a:off x="4574312" y="594596"/>
            <a:ext cx="4294913" cy="4233863"/>
          </a:xfrm>
        </p:spPr>
      </p:pic>
    </p:spTree>
    <p:extLst>
      <p:ext uri="{BB962C8B-B14F-4D97-AF65-F5344CB8AC3E}">
        <p14:creationId xmlns:p14="http://schemas.microsoft.com/office/powerpoint/2010/main" val="314297740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pPr marL="571500" indent="-393192">
              <a:spcBef>
                <a:spcPts val="600"/>
              </a:spcBef>
              <a:spcAft>
                <a:spcPts val="600"/>
              </a:spcAft>
              <a:buSzPct val="100000"/>
            </a:pPr>
            <a:r>
              <a:rPr lang="en-GB" kern="900" dirty="0" smtClean="0"/>
              <a:t>Treat </a:t>
            </a:r>
            <a:r>
              <a:rPr lang="en-GB" kern="900" dirty="0" err="1" smtClean="0"/>
              <a:t>standups</a:t>
            </a:r>
            <a:r>
              <a:rPr lang="en-GB" kern="900" dirty="0" smtClean="0"/>
              <a:t> like a job</a:t>
            </a:r>
            <a:endParaRPr lang="en-GB" dirty="0" smtClean="0"/>
          </a:p>
          <a:p>
            <a:pPr marL="571500" indent="-393192">
              <a:spcBef>
                <a:spcPts val="600"/>
              </a:spcBef>
              <a:spcAft>
                <a:spcPts val="600"/>
              </a:spcAft>
              <a:buSzPct val="100000"/>
            </a:pPr>
            <a:r>
              <a:rPr lang="en-GB" dirty="0" smtClean="0"/>
              <a:t>Getting pinged? </a:t>
            </a:r>
            <a:br>
              <a:rPr lang="en-GB" dirty="0" smtClean="0"/>
            </a:br>
            <a:r>
              <a:rPr lang="en-GB" dirty="0" smtClean="0"/>
              <a:t>Check </a:t>
            </a:r>
            <a:r>
              <a:rPr lang="en-GB" dirty="0" err="1" smtClean="0"/>
              <a:t>yo</a:t>
            </a:r>
            <a:r>
              <a:rPr lang="en-GB" dirty="0" smtClean="0"/>
              <a:t> self.</a:t>
            </a:r>
          </a:p>
          <a:p>
            <a:pPr marL="571500" indent="-393192">
              <a:spcBef>
                <a:spcPts val="600"/>
              </a:spcBef>
              <a:spcAft>
                <a:spcPts val="600"/>
              </a:spcAft>
              <a:buSzPct val="100000"/>
            </a:pPr>
            <a:r>
              <a:rPr lang="en-GB" dirty="0" smtClean="0"/>
              <a:t>Presence updates (:coffee:)</a:t>
            </a:r>
            <a:endParaRPr lang="en-US" dirty="0"/>
          </a:p>
        </p:txBody>
      </p:sp>
      <p:sp>
        <p:nvSpPr>
          <p:cNvPr id="3" name="Text Placeholder 2"/>
          <p:cNvSpPr>
            <a:spLocks noGrp="1"/>
          </p:cNvSpPr>
          <p:nvPr>
            <p:ph type="body" sz="quarter" idx="13"/>
          </p:nvPr>
        </p:nvSpPr>
        <p:spPr/>
        <p:txBody>
          <a:bodyPr/>
          <a:lstStyle/>
          <a:p>
            <a:r>
              <a:rPr lang="en-US" dirty="0"/>
              <a:t>Manage up</a:t>
            </a:r>
          </a:p>
        </p:txBody>
      </p:sp>
      <p:pic>
        <p:nvPicPr>
          <p:cNvPr id="4" name="Content Placeholder 3" descr="standup.gif"/>
          <p:cNvPicPr>
            <a:picLocks noGrp="1" noChangeAspect="1"/>
          </p:cNvPicPr>
          <p:nvPr>
            <p:ph sz="quarter" idx="17"/>
          </p:nvPr>
        </p:nvPicPr>
        <p:blipFill>
          <a:blip r:embed="rId3">
            <a:extLst>
              <a:ext uri="{28A0092B-C50C-407E-A947-70E740481C1C}">
                <a14:useLocalDpi xmlns:a14="http://schemas.microsoft.com/office/drawing/2010/main" val="0"/>
              </a:ext>
            </a:extLst>
          </a:blip>
          <a:srcRect t="-37703" b="-37703"/>
          <a:stretch>
            <a:fillRect/>
          </a:stretch>
        </p:blipFill>
        <p:spPr>
          <a:xfrm>
            <a:off x="4574312" y="253614"/>
            <a:ext cx="4294913" cy="4233863"/>
          </a:xfrm>
        </p:spPr>
      </p:pic>
    </p:spTree>
    <p:extLst>
      <p:ext uri="{BB962C8B-B14F-4D97-AF65-F5344CB8AC3E}">
        <p14:creationId xmlns:p14="http://schemas.microsoft.com/office/powerpoint/2010/main" val="1265851097"/>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pPr marL="571500" indent="-393192">
              <a:spcBef>
                <a:spcPts val="600"/>
              </a:spcBef>
              <a:spcAft>
                <a:spcPts val="600"/>
              </a:spcAft>
              <a:buSzPct val="100000"/>
            </a:pPr>
            <a:r>
              <a:rPr lang="en-GB" kern="900" dirty="0" smtClean="0"/>
              <a:t>Meeting details </a:t>
            </a:r>
            <a:r>
              <a:rPr lang="en-GB" kern="900" dirty="0" err="1" smtClean="0"/>
              <a:t>plz</a:t>
            </a:r>
            <a:endParaRPr lang="en-GB" dirty="0" smtClean="0"/>
          </a:p>
          <a:p>
            <a:pPr marL="571500" indent="-393192">
              <a:spcBef>
                <a:spcPts val="600"/>
              </a:spcBef>
              <a:spcAft>
                <a:spcPts val="600"/>
              </a:spcAft>
              <a:buSzPct val="100000"/>
            </a:pPr>
            <a:r>
              <a:rPr lang="en-GB" dirty="0" smtClean="0"/>
              <a:t>Do not cancel</a:t>
            </a:r>
          </a:p>
          <a:p>
            <a:pPr marL="571500" indent="-393192">
              <a:spcBef>
                <a:spcPts val="600"/>
              </a:spcBef>
              <a:spcAft>
                <a:spcPts val="600"/>
              </a:spcAft>
              <a:buSzPct val="100000"/>
            </a:pPr>
            <a:r>
              <a:rPr lang="en-GB" dirty="0"/>
              <a:t>Check </a:t>
            </a:r>
            <a:r>
              <a:rPr lang="en-GB" dirty="0" smtClean="0"/>
              <a:t>tickets for </a:t>
            </a:r>
            <a:r>
              <a:rPr lang="en-GB" dirty="0"/>
              <a:t>status </a:t>
            </a:r>
            <a:r>
              <a:rPr lang="en-GB" dirty="0" smtClean="0"/>
              <a:t>first</a:t>
            </a:r>
          </a:p>
          <a:p>
            <a:pPr marL="571500" indent="-393192">
              <a:spcBef>
                <a:spcPts val="600"/>
              </a:spcBef>
              <a:spcAft>
                <a:spcPts val="600"/>
              </a:spcAft>
              <a:buSzPct val="100000"/>
            </a:pPr>
            <a:r>
              <a:rPr lang="en-GB" dirty="0"/>
              <a:t>Check calendars before sending an </a:t>
            </a:r>
            <a:r>
              <a:rPr lang="en-GB" dirty="0" smtClean="0"/>
              <a:t>invite</a:t>
            </a:r>
            <a:endParaRPr lang="en-GB" dirty="0"/>
          </a:p>
          <a:p>
            <a:pPr marL="571500" indent="-393192">
              <a:spcBef>
                <a:spcPts val="600"/>
              </a:spcBef>
              <a:spcAft>
                <a:spcPts val="600"/>
              </a:spcAft>
              <a:buSzPct val="100000"/>
            </a:pPr>
            <a:endParaRPr lang="en-US" dirty="0"/>
          </a:p>
        </p:txBody>
      </p:sp>
      <p:sp>
        <p:nvSpPr>
          <p:cNvPr id="3" name="Text Placeholder 2"/>
          <p:cNvSpPr>
            <a:spLocks noGrp="1"/>
          </p:cNvSpPr>
          <p:nvPr>
            <p:ph type="body" sz="quarter" idx="13"/>
          </p:nvPr>
        </p:nvSpPr>
        <p:spPr/>
        <p:txBody>
          <a:bodyPr/>
          <a:lstStyle/>
          <a:p>
            <a:r>
              <a:rPr lang="en-US" dirty="0" smtClean="0"/>
              <a:t>Manage down</a:t>
            </a:r>
            <a:endParaRPr lang="en-US" dirty="0"/>
          </a:p>
          <a:p>
            <a:endParaRPr lang="en-US" dirty="0"/>
          </a:p>
        </p:txBody>
      </p:sp>
      <p:pic>
        <p:nvPicPr>
          <p:cNvPr id="4" name="Content Placeholder 3" descr="taft.gif"/>
          <p:cNvPicPr>
            <a:picLocks noGrp="1" noChangeAspect="1"/>
          </p:cNvPicPr>
          <p:nvPr>
            <p:ph sz="quarter" idx="17"/>
          </p:nvPr>
        </p:nvPicPr>
        <p:blipFill>
          <a:blip r:embed="rId3">
            <a:extLst>
              <a:ext uri="{28A0092B-C50C-407E-A947-70E740481C1C}">
                <a14:useLocalDpi xmlns:a14="http://schemas.microsoft.com/office/drawing/2010/main" val="0"/>
              </a:ext>
            </a:extLst>
          </a:blip>
          <a:srcRect t="-15719" b="-15719"/>
          <a:stretch>
            <a:fillRect/>
          </a:stretch>
        </p:blipFill>
        <p:spPr>
          <a:xfrm>
            <a:off x="4574312" y="688660"/>
            <a:ext cx="4294913" cy="4233863"/>
          </a:xfrm>
        </p:spPr>
      </p:pic>
    </p:spTree>
    <p:extLst>
      <p:ext uri="{BB962C8B-B14F-4D97-AF65-F5344CB8AC3E}">
        <p14:creationId xmlns:p14="http://schemas.microsoft.com/office/powerpoint/2010/main" val="228925799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sz="quarter" idx="14"/>
          </p:nvPr>
        </p:nvSpPr>
        <p:spPr/>
        <p:txBody>
          <a:bodyPr>
            <a:normAutofit/>
          </a:bodyPr>
          <a:lstStyle/>
          <a:p>
            <a:pPr marL="0" indent="0">
              <a:spcBef>
                <a:spcPts val="0"/>
              </a:spcBef>
              <a:spcAft>
                <a:spcPts val="1200"/>
              </a:spcAft>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dirty="0"/>
              <a:t>This slide outlines the basic guidelines and instructions to help you use the </a:t>
            </a:r>
            <a:r>
              <a:rPr lang="en-GB" sz="1800" dirty="0" err="1" smtClean="0"/>
              <a:t>Mobiquity</a:t>
            </a:r>
            <a:r>
              <a:rPr lang="en-GB" sz="1800" dirty="0" smtClean="0"/>
              <a:t> </a:t>
            </a:r>
            <a:r>
              <a:rPr lang="en-GB" sz="1800" dirty="0"/>
              <a:t>presentation template. </a:t>
            </a:r>
            <a:endParaRPr lang="en-GB" sz="1800" dirty="0" smtClean="0"/>
          </a:p>
          <a:p>
            <a:pPr lvl="1">
              <a:spcBef>
                <a:spcPts val="0"/>
              </a:spcBef>
              <a:spcAft>
                <a:spcPts val="1200"/>
              </a:spcAft>
              <a:buClr>
                <a:schemeClr val="bg2"/>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500" dirty="0"/>
              <a:t>Delete this slide and all guideline slides (1</a:t>
            </a:r>
            <a:r>
              <a:rPr lang="en-US" sz="1500" dirty="0" smtClean="0"/>
              <a:t>–5) </a:t>
            </a:r>
            <a:r>
              <a:rPr lang="en-US" sz="1500" dirty="0"/>
              <a:t>before projecting, presenting or sending to a client.</a:t>
            </a:r>
          </a:p>
          <a:p>
            <a:pPr lvl="1">
              <a:spcBef>
                <a:spcPts val="0"/>
              </a:spcBef>
              <a:spcAft>
                <a:spcPts val="1200"/>
              </a:spcAft>
              <a:buClr>
                <a:schemeClr val="bg2"/>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500" dirty="0"/>
              <a:t>When inserting slides into this template from other presentations, you will need to go to the template's master page and update each inserted slide so it reflects the </a:t>
            </a:r>
            <a:r>
              <a:rPr lang="en-US" sz="1500" dirty="0" smtClean="0"/>
              <a:t>Mobiquity </a:t>
            </a:r>
            <a:r>
              <a:rPr lang="en-US" sz="1500" dirty="0"/>
              <a:t>style</a:t>
            </a:r>
            <a:r>
              <a:rPr lang="en-US" sz="1500" dirty="0" smtClean="0"/>
              <a:t>.</a:t>
            </a:r>
          </a:p>
          <a:p>
            <a:pPr lvl="1">
              <a:spcBef>
                <a:spcPts val="0"/>
              </a:spcBef>
              <a:spcAft>
                <a:spcPts val="1200"/>
              </a:spcAft>
              <a:buClr>
                <a:schemeClr val="bg2"/>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500" dirty="0" smtClean="0"/>
              <a:t>The </a:t>
            </a:r>
            <a:r>
              <a:rPr lang="en-US" sz="1500" dirty="0"/>
              <a:t>goal of this template is to maintain a clear, professional and consistent tone and appearance among all </a:t>
            </a:r>
            <a:r>
              <a:rPr lang="en-US" sz="1500" dirty="0" err="1" smtClean="0"/>
              <a:t>Mobiquity</a:t>
            </a:r>
            <a:r>
              <a:rPr lang="en-US" sz="1500" dirty="0" smtClean="0"/>
              <a:t> presentations</a:t>
            </a:r>
            <a:r>
              <a:rPr lang="en-US" sz="1500" dirty="0"/>
              <a:t>. The default text boxes in the presentation represent the margins or “working area” to which all text, graphics and diagrams should conform. </a:t>
            </a:r>
            <a:endParaRPr lang="en-US" sz="1500" dirty="0" smtClean="0"/>
          </a:p>
          <a:p>
            <a:pPr lvl="1">
              <a:spcBef>
                <a:spcPts val="0"/>
              </a:spcBef>
              <a:spcAft>
                <a:spcPts val="1200"/>
              </a:spcAft>
              <a:buClr>
                <a:schemeClr val="bg2"/>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500" dirty="0" smtClean="0"/>
              <a:t>In order to preserve the appearance of the slides, It’s recommended to save final presentations as a .</a:t>
            </a:r>
            <a:r>
              <a:rPr lang="en-US" sz="1500" dirty="0" err="1" smtClean="0"/>
              <a:t>pdf</a:t>
            </a:r>
            <a:r>
              <a:rPr lang="en-US" sz="1500" dirty="0" smtClean="0"/>
              <a:t> before sending to a client or external viewer. Otherwise all fonts in the presentation will default to Arial and all formatting will be lost. </a:t>
            </a:r>
            <a:endParaRPr lang="en-US" sz="1500" dirty="0"/>
          </a:p>
        </p:txBody>
      </p:sp>
      <p:sp>
        <p:nvSpPr>
          <p:cNvPr id="11" name="Text Placeholder 2"/>
          <p:cNvSpPr>
            <a:spLocks noGrp="1"/>
          </p:cNvSpPr>
          <p:nvPr>
            <p:ph type="body" sz="quarter" idx="13"/>
          </p:nvPr>
        </p:nvSpPr>
        <p:spPr/>
        <p:txBody>
          <a:bodyPr/>
          <a:lstStyle/>
          <a:p>
            <a:r>
              <a:rPr lang="en-US" dirty="0" smtClean="0">
                <a:solidFill>
                  <a:srgbClr val="000000"/>
                </a:solidFill>
              </a:rPr>
              <a:t>Template Instructions</a:t>
            </a:r>
            <a:endParaRPr lang="en-US" dirty="0">
              <a:solidFill>
                <a:srgbClr val="000000"/>
              </a:solidFill>
            </a:endParaRPr>
          </a:p>
        </p:txBody>
      </p:sp>
      <p:sp>
        <p:nvSpPr>
          <p:cNvPr id="8198" name="Text Box 6"/>
          <p:cNvSpPr txBox="1">
            <a:spLocks noChangeArrowheads="1"/>
          </p:cNvSpPr>
          <p:nvPr/>
        </p:nvSpPr>
        <p:spPr bwMode="auto">
          <a:xfrm>
            <a:off x="9817100" y="4827588"/>
            <a:ext cx="1588"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7360">
                <a:solidFill>
                  <a:srgbClr val="000000"/>
                </a:solidFill>
                <a:round/>
                <a:headEnd/>
                <a:tailEnd/>
              </a14:hiddenLine>
            </a:ext>
          </a:extLst>
        </p:spPr>
        <p:txBody>
          <a:bodyPr wrap="none" anchor="ctr"/>
          <a:lstStyle>
            <a:lvl1pPr eaLnBrk="0" hangingPunct="0">
              <a:defRPr sz="2400">
                <a:solidFill>
                  <a:schemeClr val="bg1"/>
                </a:solidFill>
                <a:latin typeface="Arial" charset="0"/>
                <a:ea typeface="ＭＳ Ｐゴシック" charset="0"/>
                <a:cs typeface="Lucida Sans Unicode" charset="0"/>
              </a:defRPr>
            </a:lvl1pPr>
            <a:lvl2pPr marL="742950" indent="-285750" eaLnBrk="0" hangingPunct="0">
              <a:defRPr sz="2400">
                <a:solidFill>
                  <a:schemeClr val="bg1"/>
                </a:solidFill>
                <a:latin typeface="Arial" charset="0"/>
                <a:ea typeface="Lucida Sans Unicode" charset="0"/>
                <a:cs typeface="Lucida Sans Unicode" charset="0"/>
              </a:defRPr>
            </a:lvl2pPr>
            <a:lvl3pPr marL="1143000" indent="-228600" eaLnBrk="0" hangingPunct="0">
              <a:defRPr sz="2400">
                <a:solidFill>
                  <a:schemeClr val="bg1"/>
                </a:solidFill>
                <a:latin typeface="Arial" charset="0"/>
                <a:ea typeface="Lucida Sans Unicode" charset="0"/>
                <a:cs typeface="Lucida Sans Unicode" charset="0"/>
              </a:defRPr>
            </a:lvl3pPr>
            <a:lvl4pPr marL="1600200" indent="-228600" eaLnBrk="0" hangingPunct="0">
              <a:defRPr sz="2400">
                <a:solidFill>
                  <a:schemeClr val="bg1"/>
                </a:solidFill>
                <a:latin typeface="Arial" charset="0"/>
                <a:ea typeface="Lucida Sans Unicode" charset="0"/>
                <a:cs typeface="Lucida Sans Unicode" charset="0"/>
              </a:defRPr>
            </a:lvl4pPr>
            <a:lvl5pPr marL="2057400" indent="-228600" eaLnBrk="0" hangingPunct="0">
              <a:defRPr sz="2400">
                <a:solidFill>
                  <a:schemeClr val="bg1"/>
                </a:solidFill>
                <a:latin typeface="Arial" charset="0"/>
                <a:ea typeface="Lucida Sans Unicode" charset="0"/>
                <a:cs typeface="Lucida Sans Unicode" charset="0"/>
              </a:defRPr>
            </a:lvl5pPr>
            <a:lvl6pPr marL="2514600" indent="-228600" eaLnBrk="0" fontAlgn="base" hangingPunct="0">
              <a:lnSpc>
                <a:spcPct val="93000"/>
              </a:lnSpc>
              <a:spcBef>
                <a:spcPct val="0"/>
              </a:spcBef>
              <a:spcAft>
                <a:spcPct val="0"/>
              </a:spcAft>
              <a:buClr>
                <a:srgbClr val="000000"/>
              </a:buClr>
              <a:buSzPct val="100000"/>
              <a:buFont typeface="Times New Roman" charset="0"/>
              <a:defRPr sz="2400">
                <a:solidFill>
                  <a:schemeClr val="bg1"/>
                </a:solidFill>
                <a:latin typeface="Arial" charset="0"/>
                <a:ea typeface="Lucida Sans Unicode" charset="0"/>
                <a:cs typeface="Lucida Sans Unicode" charset="0"/>
              </a:defRPr>
            </a:lvl6pPr>
            <a:lvl7pPr marL="2971800" indent="-228600" eaLnBrk="0" fontAlgn="base" hangingPunct="0">
              <a:lnSpc>
                <a:spcPct val="93000"/>
              </a:lnSpc>
              <a:spcBef>
                <a:spcPct val="0"/>
              </a:spcBef>
              <a:spcAft>
                <a:spcPct val="0"/>
              </a:spcAft>
              <a:buClr>
                <a:srgbClr val="000000"/>
              </a:buClr>
              <a:buSzPct val="100000"/>
              <a:buFont typeface="Times New Roman" charset="0"/>
              <a:defRPr sz="2400">
                <a:solidFill>
                  <a:schemeClr val="bg1"/>
                </a:solidFill>
                <a:latin typeface="Arial" charset="0"/>
                <a:ea typeface="Lucida Sans Unicode" charset="0"/>
                <a:cs typeface="Lucida Sans Unicode" charset="0"/>
              </a:defRPr>
            </a:lvl7pPr>
            <a:lvl8pPr marL="3429000" indent="-228600" eaLnBrk="0" fontAlgn="base" hangingPunct="0">
              <a:lnSpc>
                <a:spcPct val="93000"/>
              </a:lnSpc>
              <a:spcBef>
                <a:spcPct val="0"/>
              </a:spcBef>
              <a:spcAft>
                <a:spcPct val="0"/>
              </a:spcAft>
              <a:buClr>
                <a:srgbClr val="000000"/>
              </a:buClr>
              <a:buSzPct val="100000"/>
              <a:buFont typeface="Times New Roman" charset="0"/>
              <a:defRPr sz="2400">
                <a:solidFill>
                  <a:schemeClr val="bg1"/>
                </a:solidFill>
                <a:latin typeface="Arial" charset="0"/>
                <a:ea typeface="Lucida Sans Unicode" charset="0"/>
                <a:cs typeface="Lucida Sans Unicode" charset="0"/>
              </a:defRPr>
            </a:lvl8pPr>
            <a:lvl9pPr marL="3886200" indent="-228600" eaLnBrk="0" fontAlgn="base" hangingPunct="0">
              <a:lnSpc>
                <a:spcPct val="93000"/>
              </a:lnSpc>
              <a:spcBef>
                <a:spcPct val="0"/>
              </a:spcBef>
              <a:spcAft>
                <a:spcPct val="0"/>
              </a:spcAft>
              <a:buClr>
                <a:srgbClr val="000000"/>
              </a:buClr>
              <a:buSzPct val="100000"/>
              <a:buFont typeface="Times New Roman" charset="0"/>
              <a:defRPr sz="2400">
                <a:solidFill>
                  <a:schemeClr val="bg1"/>
                </a:solidFill>
                <a:latin typeface="Arial" charset="0"/>
                <a:ea typeface="Lucida Sans Unicode" charset="0"/>
                <a:cs typeface="Lucida Sans Unicode" charset="0"/>
              </a:defRPr>
            </a:lvl9pPr>
          </a:lstStyle>
          <a:p>
            <a:pPr eaLnBrk="1" hangingPunct="1"/>
            <a:endParaRPr lang="en-US"/>
          </a:p>
        </p:txBody>
      </p:sp>
    </p:spTree>
    <p:extLst>
      <p:ext uri="{BB962C8B-B14F-4D97-AF65-F5344CB8AC3E}">
        <p14:creationId xmlns:p14="http://schemas.microsoft.com/office/powerpoint/2010/main" val="3346479638"/>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pPr marL="571500" indent="-393192">
              <a:spcBef>
                <a:spcPts val="600"/>
              </a:spcBef>
              <a:spcAft>
                <a:spcPts val="600"/>
              </a:spcAft>
              <a:buSzPct val="100000"/>
            </a:pPr>
            <a:r>
              <a:rPr lang="en-GB" kern="900" dirty="0"/>
              <a:t>Use your project management, tracking and chat tools</a:t>
            </a:r>
            <a:r>
              <a:rPr lang="en-GB" kern="900" dirty="0" smtClean="0"/>
              <a:t>.</a:t>
            </a:r>
          </a:p>
          <a:p>
            <a:pPr marL="571500" indent="-393192">
              <a:spcBef>
                <a:spcPts val="600"/>
              </a:spcBef>
              <a:spcAft>
                <a:spcPts val="600"/>
              </a:spcAft>
              <a:buSzPct val="100000"/>
            </a:pPr>
            <a:r>
              <a:rPr lang="en-GB" dirty="0" smtClean="0"/>
              <a:t>&lt;3 Transactional email </a:t>
            </a:r>
          </a:p>
          <a:p>
            <a:pPr marL="571500" indent="-393192">
              <a:spcBef>
                <a:spcPts val="600"/>
              </a:spcBef>
              <a:spcAft>
                <a:spcPts val="600"/>
              </a:spcAft>
              <a:buSzPct val="100000"/>
            </a:pPr>
            <a:r>
              <a:rPr lang="en-GB" dirty="0"/>
              <a:t>Tickets should have clear </a:t>
            </a:r>
            <a:r>
              <a:rPr lang="en-GB" dirty="0" smtClean="0"/>
              <a:t>history</a:t>
            </a:r>
          </a:p>
          <a:p>
            <a:pPr marL="571500" indent="-393192">
              <a:spcBef>
                <a:spcPts val="600"/>
              </a:spcBef>
              <a:spcAft>
                <a:spcPts val="600"/>
              </a:spcAft>
              <a:buSzPct val="100000"/>
            </a:pPr>
            <a:r>
              <a:rPr lang="en-GB" dirty="0" smtClean="0"/>
              <a:t>Chat is not fact; </a:t>
            </a:r>
            <a:br>
              <a:rPr lang="en-GB" dirty="0" smtClean="0"/>
            </a:br>
            <a:r>
              <a:rPr lang="en-GB" dirty="0" smtClean="0"/>
              <a:t>Update tickets</a:t>
            </a:r>
            <a:endParaRPr lang="en-US" dirty="0"/>
          </a:p>
        </p:txBody>
      </p:sp>
      <p:sp>
        <p:nvSpPr>
          <p:cNvPr id="3" name="Text Placeholder 2"/>
          <p:cNvSpPr>
            <a:spLocks noGrp="1"/>
          </p:cNvSpPr>
          <p:nvPr>
            <p:ph type="body" sz="quarter" idx="13"/>
          </p:nvPr>
        </p:nvSpPr>
        <p:spPr/>
        <p:txBody>
          <a:bodyPr/>
          <a:lstStyle/>
          <a:p>
            <a:r>
              <a:rPr lang="en-US" dirty="0"/>
              <a:t>Leave email to the robots</a:t>
            </a:r>
          </a:p>
        </p:txBody>
      </p:sp>
      <p:pic>
        <p:nvPicPr>
          <p:cNvPr id="4" name="Content Placeholder 3" descr="robos.gif"/>
          <p:cNvPicPr>
            <a:picLocks noGrp="1" noChangeAspect="1"/>
          </p:cNvPicPr>
          <p:nvPr>
            <p:ph sz="quarter" idx="17"/>
          </p:nvPr>
        </p:nvPicPr>
        <p:blipFill>
          <a:blip r:embed="rId3">
            <a:extLst>
              <a:ext uri="{28A0092B-C50C-407E-A947-70E740481C1C}">
                <a14:useLocalDpi xmlns:a14="http://schemas.microsoft.com/office/drawing/2010/main" val="0"/>
              </a:ext>
            </a:extLst>
          </a:blip>
          <a:srcRect t="-37570" b="-37570"/>
          <a:stretch>
            <a:fillRect/>
          </a:stretch>
        </p:blipFill>
        <p:spPr>
          <a:xfrm>
            <a:off x="4574312" y="288888"/>
            <a:ext cx="4294913" cy="4233863"/>
          </a:xfrm>
        </p:spPr>
      </p:pic>
    </p:spTree>
    <p:extLst>
      <p:ext uri="{BB962C8B-B14F-4D97-AF65-F5344CB8AC3E}">
        <p14:creationId xmlns:p14="http://schemas.microsoft.com/office/powerpoint/2010/main" val="1037742404"/>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Shot 2015-03-25 at 11.53.30 PM.png"/>
          <p:cNvPicPr>
            <a:picLocks noGrp="1" noChangeAspect="1"/>
          </p:cNvPicPr>
          <p:nvPr>
            <p:ph sz="quarter" idx="14"/>
          </p:nvPr>
        </p:nvPicPr>
        <p:blipFill>
          <a:blip r:embed="rId3">
            <a:extLst>
              <a:ext uri="{28A0092B-C50C-407E-A947-70E740481C1C}">
                <a14:useLocalDpi xmlns:a14="http://schemas.microsoft.com/office/drawing/2010/main" val="0"/>
              </a:ext>
            </a:extLst>
          </a:blip>
          <a:srcRect t="-4251" b="-4251"/>
          <a:stretch>
            <a:fillRect/>
          </a:stretch>
        </p:blipFill>
        <p:spPr/>
      </p:pic>
      <p:sp>
        <p:nvSpPr>
          <p:cNvPr id="3" name="Text Placeholder 2"/>
          <p:cNvSpPr>
            <a:spLocks noGrp="1"/>
          </p:cNvSpPr>
          <p:nvPr>
            <p:ph type="body" sz="quarter" idx="13"/>
          </p:nvPr>
        </p:nvSpPr>
        <p:spPr/>
        <p:txBody>
          <a:bodyPr/>
          <a:lstStyle/>
          <a:p>
            <a:r>
              <a:rPr lang="en-US" dirty="0" smtClean="0"/>
              <a:t>Calendar good/bad</a:t>
            </a:r>
            <a:endParaRPr lang="en-US" dirty="0"/>
          </a:p>
          <a:p>
            <a:endParaRPr lang="en-US" dirty="0"/>
          </a:p>
        </p:txBody>
      </p:sp>
      <p:pic>
        <p:nvPicPr>
          <p:cNvPr id="6" name="Content Placeholder 5" descr="Screen Shot 2015-03-25 at 11.56.17 PM.png"/>
          <p:cNvPicPr>
            <a:picLocks noGrp="1" noChangeAspect="1"/>
          </p:cNvPicPr>
          <p:nvPr>
            <p:ph sz="quarter" idx="17"/>
          </p:nvPr>
        </p:nvPicPr>
        <p:blipFill>
          <a:blip r:embed="rId4">
            <a:extLst>
              <a:ext uri="{28A0092B-C50C-407E-A947-70E740481C1C}">
                <a14:useLocalDpi xmlns:a14="http://schemas.microsoft.com/office/drawing/2010/main" val="0"/>
              </a:ext>
            </a:extLst>
          </a:blip>
          <a:srcRect l="-7787" r="-7787"/>
          <a:stretch>
            <a:fillRect/>
          </a:stretch>
        </p:blipFill>
        <p:spPr>
          <a:xfrm>
            <a:off x="4574312" y="1229528"/>
            <a:ext cx="4294913" cy="4233863"/>
          </a:xfrm>
        </p:spPr>
      </p:pic>
    </p:spTree>
    <p:extLst>
      <p:ext uri="{BB962C8B-B14F-4D97-AF65-F5344CB8AC3E}">
        <p14:creationId xmlns:p14="http://schemas.microsoft.com/office/powerpoint/2010/main" val="4236704429"/>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Shot 2015-03-25 at 11.59.58 PM.png"/>
          <p:cNvPicPr>
            <a:picLocks noGrp="1" noChangeAspect="1"/>
          </p:cNvPicPr>
          <p:nvPr>
            <p:ph sz="quarter" idx="14"/>
          </p:nvPr>
        </p:nvPicPr>
        <p:blipFill>
          <a:blip r:embed="rId2">
            <a:extLst>
              <a:ext uri="{28A0092B-C50C-407E-A947-70E740481C1C}">
                <a14:useLocalDpi xmlns:a14="http://schemas.microsoft.com/office/drawing/2010/main" val="0"/>
              </a:ext>
            </a:extLst>
          </a:blip>
          <a:srcRect t="-62157" b="-62157"/>
          <a:stretch>
            <a:fillRect/>
          </a:stretch>
        </p:blipFill>
        <p:spPr>
          <a:xfrm>
            <a:off x="279399" y="6669"/>
            <a:ext cx="4294913" cy="4233863"/>
          </a:xfrm>
        </p:spPr>
      </p:pic>
      <p:sp>
        <p:nvSpPr>
          <p:cNvPr id="3" name="Text Placeholder 2"/>
          <p:cNvSpPr>
            <a:spLocks noGrp="1"/>
          </p:cNvSpPr>
          <p:nvPr>
            <p:ph type="body" sz="quarter" idx="13"/>
          </p:nvPr>
        </p:nvSpPr>
        <p:spPr/>
        <p:txBody>
          <a:bodyPr/>
          <a:lstStyle/>
          <a:p>
            <a:r>
              <a:rPr lang="en-US" dirty="0" smtClean="0"/>
              <a:t>JIRA good/bad</a:t>
            </a:r>
            <a:endParaRPr lang="en-US" dirty="0"/>
          </a:p>
          <a:p>
            <a:endParaRPr lang="en-US" dirty="0"/>
          </a:p>
        </p:txBody>
      </p:sp>
      <p:pic>
        <p:nvPicPr>
          <p:cNvPr id="6" name="Content Placeholder 5" descr="Screen Shot 2015-03-25 at 11.59.18 PM.png"/>
          <p:cNvPicPr>
            <a:picLocks noGrp="1" noChangeAspect="1"/>
          </p:cNvPicPr>
          <p:nvPr>
            <p:ph sz="quarter" idx="17"/>
          </p:nvPr>
        </p:nvPicPr>
        <p:blipFill>
          <a:blip r:embed="rId3">
            <a:extLst>
              <a:ext uri="{28A0092B-C50C-407E-A947-70E740481C1C}">
                <a14:useLocalDpi xmlns:a14="http://schemas.microsoft.com/office/drawing/2010/main" val="0"/>
              </a:ext>
            </a:extLst>
          </a:blip>
          <a:srcRect t="-261792" b="-261792"/>
          <a:stretch>
            <a:fillRect/>
          </a:stretch>
        </p:blipFill>
        <p:spPr>
          <a:xfrm>
            <a:off x="4569688" y="-604759"/>
            <a:ext cx="4294913" cy="4233863"/>
          </a:xfrm>
        </p:spPr>
      </p:pic>
    </p:spTree>
    <p:extLst>
      <p:ext uri="{BB962C8B-B14F-4D97-AF65-F5344CB8AC3E}">
        <p14:creationId xmlns:p14="http://schemas.microsoft.com/office/powerpoint/2010/main" val="4032794711"/>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Shot 2015-03-26 at 12.03.57 AM.png"/>
          <p:cNvPicPr>
            <a:picLocks noGrp="1" noChangeAspect="1"/>
          </p:cNvPicPr>
          <p:nvPr>
            <p:ph sz="quarter" idx="14"/>
          </p:nvPr>
        </p:nvPicPr>
        <p:blipFill>
          <a:blip r:embed="rId2">
            <a:extLst>
              <a:ext uri="{28A0092B-C50C-407E-A947-70E740481C1C}">
                <a14:useLocalDpi xmlns:a14="http://schemas.microsoft.com/office/drawing/2010/main" val="0"/>
              </a:ext>
            </a:extLst>
          </a:blip>
          <a:srcRect t="-21419" b="-21419"/>
          <a:stretch>
            <a:fillRect/>
          </a:stretch>
        </p:blipFill>
        <p:spPr>
          <a:xfrm>
            <a:off x="279399" y="441729"/>
            <a:ext cx="4294913" cy="4233863"/>
          </a:xfrm>
        </p:spPr>
      </p:pic>
      <p:sp>
        <p:nvSpPr>
          <p:cNvPr id="3" name="Text Placeholder 2"/>
          <p:cNvSpPr>
            <a:spLocks noGrp="1"/>
          </p:cNvSpPr>
          <p:nvPr>
            <p:ph type="body" sz="quarter" idx="13"/>
          </p:nvPr>
        </p:nvSpPr>
        <p:spPr/>
        <p:txBody>
          <a:bodyPr/>
          <a:lstStyle/>
          <a:p>
            <a:r>
              <a:rPr lang="en-US" dirty="0" err="1" smtClean="0"/>
              <a:t>GitHub</a:t>
            </a:r>
            <a:r>
              <a:rPr lang="en-US" dirty="0" smtClean="0"/>
              <a:t> good; Slack good</a:t>
            </a:r>
            <a:endParaRPr lang="en-US" dirty="0"/>
          </a:p>
          <a:p>
            <a:endParaRPr lang="en-US" dirty="0"/>
          </a:p>
        </p:txBody>
      </p:sp>
      <p:pic>
        <p:nvPicPr>
          <p:cNvPr id="6" name="Content Placeholder 5" descr="Screen Shot 2015-03-26 at 12.05.45 AM.png"/>
          <p:cNvPicPr>
            <a:picLocks noGrp="1" noChangeAspect="1"/>
          </p:cNvPicPr>
          <p:nvPr>
            <p:ph sz="quarter" idx="17"/>
          </p:nvPr>
        </p:nvPicPr>
        <p:blipFill>
          <a:blip r:embed="rId3">
            <a:extLst>
              <a:ext uri="{28A0092B-C50C-407E-A947-70E740481C1C}">
                <a14:useLocalDpi xmlns:a14="http://schemas.microsoft.com/office/drawing/2010/main" val="0"/>
              </a:ext>
            </a:extLst>
          </a:blip>
          <a:srcRect l="-1546" r="-1546"/>
          <a:stretch>
            <a:fillRect/>
          </a:stretch>
        </p:blipFill>
        <p:spPr>
          <a:xfrm>
            <a:off x="4573588" y="1017884"/>
            <a:ext cx="4295775" cy="4233863"/>
          </a:xfrm>
        </p:spPr>
      </p:pic>
    </p:spTree>
    <p:extLst>
      <p:ext uri="{BB962C8B-B14F-4D97-AF65-F5344CB8AC3E}">
        <p14:creationId xmlns:p14="http://schemas.microsoft.com/office/powerpoint/2010/main" val="124511447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smtClean="0"/>
              <a:t>Email good/bad</a:t>
            </a:r>
            <a:endParaRPr lang="en-US" dirty="0"/>
          </a:p>
          <a:p>
            <a:endParaRPr lang="en-US" dirty="0"/>
          </a:p>
        </p:txBody>
      </p:sp>
      <p:sp>
        <p:nvSpPr>
          <p:cNvPr id="5" name="Content Placeholder 4"/>
          <p:cNvSpPr>
            <a:spLocks noGrp="1"/>
          </p:cNvSpPr>
          <p:nvPr>
            <p:ph sz="quarter" idx="17"/>
          </p:nvPr>
        </p:nvSpPr>
        <p:spPr/>
        <p:txBody>
          <a:bodyPr/>
          <a:lstStyle/>
          <a:p>
            <a:pPr marL="0" indent="0">
              <a:buNone/>
            </a:pPr>
            <a:endParaRPr lang="en-US" dirty="0"/>
          </a:p>
        </p:txBody>
      </p:sp>
      <p:sp>
        <p:nvSpPr>
          <p:cNvPr id="6" name="Content Placeholder 5"/>
          <p:cNvSpPr>
            <a:spLocks noGrp="1"/>
          </p:cNvSpPr>
          <p:nvPr>
            <p:ph sz="quarter" idx="14"/>
          </p:nvPr>
        </p:nvSpPr>
        <p:spPr/>
        <p:txBody>
          <a:bodyPr/>
          <a:lstStyle/>
          <a:p>
            <a:endParaRPr lang="en-US"/>
          </a:p>
        </p:txBody>
      </p:sp>
    </p:spTree>
    <p:extLst>
      <p:ext uri="{BB962C8B-B14F-4D97-AF65-F5344CB8AC3E}">
        <p14:creationId xmlns:p14="http://schemas.microsoft.com/office/powerpoint/2010/main" val="3456278604"/>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pPr marL="571500" indent="-393192">
              <a:spcBef>
                <a:spcPts val="600"/>
              </a:spcBef>
              <a:spcAft>
                <a:spcPts val="600"/>
              </a:spcAft>
              <a:buSzPct val="100000"/>
            </a:pPr>
            <a:r>
              <a:rPr lang="en-GB" kern="900" dirty="0" smtClean="0"/>
              <a:t>We all need focused time</a:t>
            </a:r>
            <a:endParaRPr lang="en-GB" dirty="0" smtClean="0"/>
          </a:p>
          <a:p>
            <a:pPr marL="571500" indent="-393192">
              <a:spcBef>
                <a:spcPts val="600"/>
              </a:spcBef>
              <a:spcAft>
                <a:spcPts val="600"/>
              </a:spcAft>
              <a:buSzPct val="100000"/>
            </a:pPr>
            <a:r>
              <a:rPr lang="en-GB" dirty="0" smtClean="0"/>
              <a:t>Don’t be late</a:t>
            </a:r>
          </a:p>
          <a:p>
            <a:pPr marL="571500" indent="-393192">
              <a:spcBef>
                <a:spcPts val="600"/>
              </a:spcBef>
              <a:spcAft>
                <a:spcPts val="600"/>
              </a:spcAft>
              <a:buSzPct val="100000"/>
            </a:pPr>
            <a:r>
              <a:rPr lang="en-US" dirty="0" smtClean="0"/>
              <a:t>Disagree after</a:t>
            </a:r>
          </a:p>
          <a:p>
            <a:pPr marL="571500" indent="-393192">
              <a:spcBef>
                <a:spcPts val="600"/>
              </a:spcBef>
              <a:spcAft>
                <a:spcPts val="600"/>
              </a:spcAft>
              <a:buSzPct val="100000"/>
            </a:pPr>
            <a:r>
              <a:rPr lang="en-US" dirty="0" smtClean="0"/>
              <a:t>No placeholders</a:t>
            </a:r>
            <a:endParaRPr lang="en-US" dirty="0"/>
          </a:p>
        </p:txBody>
      </p:sp>
      <p:sp>
        <p:nvSpPr>
          <p:cNvPr id="3" name="Text Placeholder 2"/>
          <p:cNvSpPr>
            <a:spLocks noGrp="1"/>
          </p:cNvSpPr>
          <p:nvPr>
            <p:ph type="body" sz="quarter" idx="13"/>
          </p:nvPr>
        </p:nvSpPr>
        <p:spPr/>
        <p:txBody>
          <a:bodyPr/>
          <a:lstStyle/>
          <a:p>
            <a:r>
              <a:rPr lang="en-US" dirty="0" smtClean="0"/>
              <a:t>Value team time when setting meetings</a:t>
            </a:r>
            <a:endParaRPr lang="en-US" dirty="0"/>
          </a:p>
          <a:p>
            <a:endParaRPr lang="en-US" dirty="0"/>
          </a:p>
        </p:txBody>
      </p:sp>
      <p:pic>
        <p:nvPicPr>
          <p:cNvPr id="4" name="Content Placeholder 3" descr="nope.gif"/>
          <p:cNvPicPr>
            <a:picLocks noGrp="1" noChangeAspect="1"/>
          </p:cNvPicPr>
          <p:nvPr>
            <p:ph sz="quarter" idx="17"/>
          </p:nvPr>
        </p:nvPicPr>
        <p:blipFill>
          <a:blip r:embed="rId3">
            <a:extLst>
              <a:ext uri="{28A0092B-C50C-407E-A947-70E740481C1C}">
                <a14:useLocalDpi xmlns:a14="http://schemas.microsoft.com/office/drawing/2010/main" val="0"/>
              </a:ext>
            </a:extLst>
          </a:blip>
          <a:srcRect t="-37625" b="-37625"/>
          <a:stretch>
            <a:fillRect/>
          </a:stretch>
        </p:blipFill>
        <p:spPr>
          <a:xfrm>
            <a:off x="4574312" y="265372"/>
            <a:ext cx="4294913" cy="4233863"/>
          </a:xfrm>
        </p:spPr>
      </p:pic>
    </p:spTree>
    <p:extLst>
      <p:ext uri="{BB962C8B-B14F-4D97-AF65-F5344CB8AC3E}">
        <p14:creationId xmlns:p14="http://schemas.microsoft.com/office/powerpoint/2010/main" val="1406720930"/>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pPr marL="571500" indent="-393192">
              <a:spcBef>
                <a:spcPts val="600"/>
              </a:spcBef>
              <a:spcAft>
                <a:spcPts val="600"/>
              </a:spcAft>
              <a:buSzPct val="100000"/>
            </a:pPr>
            <a:r>
              <a:rPr lang="en-GB" kern="900" dirty="0" smtClean="0"/>
              <a:t>Can answer wait until tomorrow’s </a:t>
            </a:r>
            <a:r>
              <a:rPr lang="en-GB" kern="900" dirty="0" err="1" smtClean="0"/>
              <a:t>standup</a:t>
            </a:r>
            <a:r>
              <a:rPr lang="en-GB" kern="900" dirty="0" smtClean="0"/>
              <a:t>?</a:t>
            </a:r>
            <a:endParaRPr lang="en-GB" dirty="0" smtClean="0"/>
          </a:p>
          <a:p>
            <a:pPr marL="571500" indent="-393192">
              <a:spcBef>
                <a:spcPts val="600"/>
              </a:spcBef>
              <a:spcAft>
                <a:spcPts val="600"/>
              </a:spcAft>
              <a:buSzPct val="100000"/>
            </a:pPr>
            <a:r>
              <a:rPr lang="en-GB" dirty="0" smtClean="0"/>
              <a:t>Knowing “soon” helps us maintain velocity</a:t>
            </a:r>
          </a:p>
          <a:p>
            <a:pPr marL="571500" indent="-393192">
              <a:spcBef>
                <a:spcPts val="600"/>
              </a:spcBef>
              <a:spcAft>
                <a:spcPts val="600"/>
              </a:spcAft>
              <a:buSzPct val="100000"/>
            </a:pPr>
            <a:r>
              <a:rPr lang="en-US" dirty="0" smtClean="0"/>
              <a:t>Knowing “now’ unblocks me</a:t>
            </a:r>
          </a:p>
          <a:p>
            <a:pPr marL="571500" indent="-393192">
              <a:spcBef>
                <a:spcPts val="600"/>
              </a:spcBef>
              <a:spcAft>
                <a:spcPts val="600"/>
              </a:spcAft>
              <a:buSzPct val="100000"/>
            </a:pPr>
            <a:r>
              <a:rPr lang="en-US" dirty="0" smtClean="0"/>
              <a:t>Prefer to @mention before DM.</a:t>
            </a:r>
            <a:endParaRPr lang="en-US" dirty="0"/>
          </a:p>
        </p:txBody>
      </p:sp>
      <p:sp>
        <p:nvSpPr>
          <p:cNvPr id="3" name="Text Placeholder 2"/>
          <p:cNvSpPr>
            <a:spLocks noGrp="1"/>
          </p:cNvSpPr>
          <p:nvPr>
            <p:ph type="body" sz="quarter" idx="13"/>
          </p:nvPr>
        </p:nvSpPr>
        <p:spPr/>
        <p:txBody>
          <a:bodyPr/>
          <a:lstStyle/>
          <a:p>
            <a:r>
              <a:rPr lang="en-US" dirty="0" smtClean="0"/>
              <a:t>Tiered communication urgency</a:t>
            </a:r>
            <a:endParaRPr lang="en-US" dirty="0"/>
          </a:p>
          <a:p>
            <a:endParaRPr lang="en-US" dirty="0"/>
          </a:p>
        </p:txBody>
      </p:sp>
      <p:pic>
        <p:nvPicPr>
          <p:cNvPr id="4" name="Content Placeholder 3" descr="spaceballs-soon.gif"/>
          <p:cNvPicPr>
            <a:picLocks noGrp="1" noChangeAspect="1"/>
          </p:cNvPicPr>
          <p:nvPr>
            <p:ph sz="quarter" idx="17"/>
          </p:nvPr>
        </p:nvPicPr>
        <p:blipFill>
          <a:blip r:embed="rId3">
            <a:extLst>
              <a:ext uri="{28A0092B-C50C-407E-A947-70E740481C1C}">
                <a14:useLocalDpi xmlns:a14="http://schemas.microsoft.com/office/drawing/2010/main" val="0"/>
              </a:ext>
            </a:extLst>
          </a:blip>
          <a:srcRect t="-43390" b="-43390"/>
          <a:stretch>
            <a:fillRect/>
          </a:stretch>
        </p:blipFill>
        <p:spPr>
          <a:xfrm>
            <a:off x="4574312" y="183066"/>
            <a:ext cx="4294913" cy="4233863"/>
          </a:xfrm>
        </p:spPr>
      </p:pic>
    </p:spTree>
    <p:extLst>
      <p:ext uri="{BB962C8B-B14F-4D97-AF65-F5344CB8AC3E}">
        <p14:creationId xmlns:p14="http://schemas.microsoft.com/office/powerpoint/2010/main" val="3026546932"/>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pPr marL="571500" indent="-393192">
              <a:spcBef>
                <a:spcPts val="600"/>
              </a:spcBef>
              <a:spcAft>
                <a:spcPts val="600"/>
              </a:spcAft>
              <a:buSzPct val="100000"/>
            </a:pPr>
            <a:r>
              <a:rPr lang="en-GB" kern="900" dirty="0" smtClean="0"/>
              <a:t>It is your job to understand your tools</a:t>
            </a:r>
            <a:endParaRPr lang="en-GB" dirty="0" smtClean="0"/>
          </a:p>
          <a:p>
            <a:pPr marL="571500" indent="-393192">
              <a:spcBef>
                <a:spcPts val="600"/>
              </a:spcBef>
              <a:spcAft>
                <a:spcPts val="600"/>
              </a:spcAft>
              <a:buSzPct val="100000"/>
            </a:pPr>
            <a:r>
              <a:rPr lang="en-GB" dirty="0" smtClean="0"/>
              <a:t>Break rules intentionally</a:t>
            </a:r>
          </a:p>
          <a:p>
            <a:pPr marL="571500" indent="-393192">
              <a:spcBef>
                <a:spcPts val="600"/>
              </a:spcBef>
              <a:spcAft>
                <a:spcPts val="600"/>
              </a:spcAft>
              <a:buSzPct val="100000"/>
            </a:pPr>
            <a:r>
              <a:rPr lang="en-GB" dirty="0" smtClean="0"/>
              <a:t>Break for team gain</a:t>
            </a:r>
          </a:p>
          <a:p>
            <a:pPr marL="571500" indent="-393192">
              <a:spcBef>
                <a:spcPts val="600"/>
              </a:spcBef>
              <a:spcAft>
                <a:spcPts val="600"/>
              </a:spcAft>
              <a:buSzPct val="100000"/>
            </a:pPr>
            <a:r>
              <a:rPr lang="en-GB" dirty="0" smtClean="0"/>
              <a:t>Every “have a minute” affects the team.</a:t>
            </a:r>
          </a:p>
          <a:p>
            <a:pPr marL="571500" indent="-393192">
              <a:spcBef>
                <a:spcPts val="600"/>
              </a:spcBef>
              <a:spcAft>
                <a:spcPts val="600"/>
              </a:spcAft>
              <a:buSzPct val="100000"/>
            </a:pPr>
            <a:endParaRPr lang="en-US" dirty="0"/>
          </a:p>
        </p:txBody>
      </p:sp>
      <p:sp>
        <p:nvSpPr>
          <p:cNvPr id="3" name="Text Placeholder 2"/>
          <p:cNvSpPr>
            <a:spLocks noGrp="1"/>
          </p:cNvSpPr>
          <p:nvPr>
            <p:ph type="body" sz="quarter" idx="13"/>
          </p:nvPr>
        </p:nvSpPr>
        <p:spPr/>
        <p:txBody>
          <a:bodyPr/>
          <a:lstStyle/>
          <a:p>
            <a:r>
              <a:rPr lang="en-US" dirty="0" smtClean="0"/>
              <a:t>Exceptions</a:t>
            </a:r>
            <a:endParaRPr lang="en-US" dirty="0"/>
          </a:p>
          <a:p>
            <a:endParaRPr lang="en-US" dirty="0"/>
          </a:p>
        </p:txBody>
      </p:sp>
      <p:pic>
        <p:nvPicPr>
          <p:cNvPr id="4" name="Content Placeholder 3" descr="mankind.gif"/>
          <p:cNvPicPr>
            <a:picLocks noGrp="1" noChangeAspect="1"/>
          </p:cNvPicPr>
          <p:nvPr>
            <p:ph sz="quarter" idx="17"/>
          </p:nvPr>
        </p:nvPicPr>
        <p:blipFill>
          <a:blip r:embed="rId3">
            <a:extLst>
              <a:ext uri="{28A0092B-C50C-407E-A947-70E740481C1C}">
                <a14:useLocalDpi xmlns:a14="http://schemas.microsoft.com/office/drawing/2010/main" val="0"/>
              </a:ext>
            </a:extLst>
          </a:blip>
          <a:srcRect t="-15719" b="-15719"/>
          <a:stretch>
            <a:fillRect/>
          </a:stretch>
        </p:blipFill>
        <p:spPr>
          <a:xfrm>
            <a:off x="4574312" y="653386"/>
            <a:ext cx="4294913" cy="4233863"/>
          </a:xfrm>
        </p:spPr>
      </p:pic>
    </p:spTree>
    <p:extLst>
      <p:ext uri="{BB962C8B-B14F-4D97-AF65-F5344CB8AC3E}">
        <p14:creationId xmlns:p14="http://schemas.microsoft.com/office/powerpoint/2010/main" val="3881874883"/>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pPr marL="571500" indent="-393192">
              <a:spcBef>
                <a:spcPts val="600"/>
              </a:spcBef>
              <a:spcAft>
                <a:spcPts val="600"/>
              </a:spcAft>
              <a:buSzPct val="100000"/>
            </a:pPr>
            <a:r>
              <a:rPr lang="en-GB" kern="900" dirty="0" smtClean="0"/>
              <a:t>Maximize team productivity</a:t>
            </a:r>
            <a:endParaRPr lang="en-GB" dirty="0" smtClean="0"/>
          </a:p>
          <a:p>
            <a:pPr marL="571500" indent="-393192">
              <a:spcBef>
                <a:spcPts val="600"/>
              </a:spcBef>
              <a:spcAft>
                <a:spcPts val="600"/>
              </a:spcAft>
              <a:buSzPct val="100000"/>
            </a:pPr>
            <a:r>
              <a:rPr lang="en-GB" dirty="0" smtClean="0"/>
              <a:t>Minimize distraction</a:t>
            </a:r>
          </a:p>
          <a:p>
            <a:pPr marL="571500" indent="-393192">
              <a:spcBef>
                <a:spcPts val="600"/>
              </a:spcBef>
              <a:spcAft>
                <a:spcPts val="600"/>
              </a:spcAft>
              <a:buSzPct val="100000"/>
            </a:pPr>
            <a:r>
              <a:rPr lang="en-GB" dirty="0" smtClean="0"/>
              <a:t>Leave work satisfied</a:t>
            </a:r>
            <a:endParaRPr lang="en-US" dirty="0"/>
          </a:p>
        </p:txBody>
      </p:sp>
      <p:sp>
        <p:nvSpPr>
          <p:cNvPr id="3" name="Text Placeholder 2"/>
          <p:cNvSpPr>
            <a:spLocks noGrp="1"/>
          </p:cNvSpPr>
          <p:nvPr>
            <p:ph type="body" sz="quarter" idx="13"/>
          </p:nvPr>
        </p:nvSpPr>
        <p:spPr/>
        <p:txBody>
          <a:bodyPr/>
          <a:lstStyle/>
          <a:p>
            <a:r>
              <a:rPr lang="en-US" dirty="0" smtClean="0"/>
              <a:t>Balance urgency and distraction</a:t>
            </a:r>
            <a:endParaRPr lang="en-US" dirty="0"/>
          </a:p>
          <a:p>
            <a:endParaRPr lang="en-US" dirty="0"/>
          </a:p>
        </p:txBody>
      </p:sp>
      <p:pic>
        <p:nvPicPr>
          <p:cNvPr id="4" name="Content Placeholder 3" descr="rock-happy.gif"/>
          <p:cNvPicPr>
            <a:picLocks noGrp="1" noChangeAspect="1"/>
          </p:cNvPicPr>
          <p:nvPr>
            <p:ph sz="quarter" idx="17"/>
          </p:nvPr>
        </p:nvPicPr>
        <p:blipFill>
          <a:blip r:embed="rId3">
            <a:extLst>
              <a:ext uri="{28A0092B-C50C-407E-A947-70E740481C1C}">
                <a14:useLocalDpi xmlns:a14="http://schemas.microsoft.com/office/drawing/2010/main" val="0"/>
              </a:ext>
            </a:extLst>
          </a:blip>
          <a:srcRect t="-35837" b="-35837"/>
          <a:stretch>
            <a:fillRect/>
          </a:stretch>
        </p:blipFill>
        <p:spPr>
          <a:xfrm>
            <a:off x="4574312" y="277130"/>
            <a:ext cx="4294913" cy="4233863"/>
          </a:xfrm>
        </p:spPr>
      </p:pic>
    </p:spTree>
    <p:extLst>
      <p:ext uri="{BB962C8B-B14F-4D97-AF65-F5344CB8AC3E}">
        <p14:creationId xmlns:p14="http://schemas.microsoft.com/office/powerpoint/2010/main" val="1698210625"/>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pPr marL="571500" indent="-393192">
              <a:spcBef>
                <a:spcPts val="600"/>
              </a:spcBef>
              <a:spcAft>
                <a:spcPts val="600"/>
              </a:spcAft>
              <a:buSzPct val="100000"/>
            </a:pPr>
            <a:endParaRPr lang="en-US" dirty="0"/>
          </a:p>
        </p:txBody>
      </p:sp>
      <p:sp>
        <p:nvSpPr>
          <p:cNvPr id="3" name="Text Placeholder 2"/>
          <p:cNvSpPr>
            <a:spLocks noGrp="1"/>
          </p:cNvSpPr>
          <p:nvPr>
            <p:ph type="body" sz="quarter" idx="13"/>
          </p:nvPr>
        </p:nvSpPr>
        <p:spPr/>
        <p:txBody>
          <a:bodyPr/>
          <a:lstStyle/>
          <a:p>
            <a:r>
              <a:rPr lang="en-US" dirty="0" smtClean="0"/>
              <a:t>Thank you for your time and attention</a:t>
            </a:r>
            <a:endParaRPr lang="en-US" dirty="0"/>
          </a:p>
          <a:p>
            <a:endParaRPr lang="en-US" dirty="0"/>
          </a:p>
        </p:txBody>
      </p:sp>
      <p:sp>
        <p:nvSpPr>
          <p:cNvPr id="5" name="Content Placeholder 4"/>
          <p:cNvSpPr>
            <a:spLocks noGrp="1"/>
          </p:cNvSpPr>
          <p:nvPr>
            <p:ph sz="quarter" idx="17"/>
          </p:nvPr>
        </p:nvSpPr>
        <p:spPr/>
        <p:txBody>
          <a:bodyPr/>
          <a:lstStyle/>
          <a:p>
            <a:endParaRPr lang="en-US"/>
          </a:p>
        </p:txBody>
      </p:sp>
    </p:spTree>
    <p:extLst>
      <p:ext uri="{BB962C8B-B14F-4D97-AF65-F5344CB8AC3E}">
        <p14:creationId xmlns:p14="http://schemas.microsoft.com/office/powerpoint/2010/main" val="426801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dirty="0" smtClean="0">
                <a:solidFill>
                  <a:srgbClr val="000000"/>
                </a:solidFill>
              </a:rPr>
              <a:t>Color Palette</a:t>
            </a:r>
            <a:endParaRPr lang="en-US" dirty="0">
              <a:solidFill>
                <a:srgbClr val="000000"/>
              </a:solidFill>
            </a:endParaRPr>
          </a:p>
        </p:txBody>
      </p:sp>
      <p:sp>
        <p:nvSpPr>
          <p:cNvPr id="9220" name="Line 4"/>
          <p:cNvSpPr>
            <a:spLocks noChangeShapeType="1"/>
          </p:cNvSpPr>
          <p:nvPr/>
        </p:nvSpPr>
        <p:spPr bwMode="auto">
          <a:xfrm>
            <a:off x="445215" y="1002255"/>
            <a:ext cx="8288953" cy="1588"/>
          </a:xfrm>
          <a:prstGeom prst="line">
            <a:avLst/>
          </a:prstGeom>
          <a:noFill/>
          <a:ln w="12600">
            <a:solidFill>
              <a:srgbClr val="6B6B6B"/>
            </a:solidFill>
            <a:prstDash val="dash"/>
            <a:round/>
            <a:headEnd/>
            <a:tailEnd/>
          </a:ln>
          <a:extLst>
            <a:ext uri="{909E8E84-426E-40dd-AFC4-6F175D3DCCD1}">
              <a14:hiddenFill xmlns:a14="http://schemas.microsoft.com/office/drawing/2010/main">
                <a:noFill/>
              </a14:hiddenFill>
            </a:ext>
          </a:extLst>
        </p:spPr>
        <p:txBody>
          <a:bodyPr/>
          <a:lstStyle/>
          <a:p>
            <a:endParaRPr lang="en-US" dirty="0">
              <a:latin typeface="Gotham-Light"/>
            </a:endParaRPr>
          </a:p>
        </p:txBody>
      </p:sp>
      <p:sp>
        <p:nvSpPr>
          <p:cNvPr id="9222" name="Line 6"/>
          <p:cNvSpPr>
            <a:spLocks noChangeShapeType="1"/>
          </p:cNvSpPr>
          <p:nvPr/>
        </p:nvSpPr>
        <p:spPr bwMode="auto">
          <a:xfrm>
            <a:off x="448584" y="5668230"/>
            <a:ext cx="8302431" cy="1588"/>
          </a:xfrm>
          <a:prstGeom prst="line">
            <a:avLst/>
          </a:prstGeom>
          <a:noFill/>
          <a:ln w="12600">
            <a:solidFill>
              <a:srgbClr val="6B6B6B"/>
            </a:solidFill>
            <a:prstDash val="dash"/>
            <a:round/>
            <a:headEnd/>
            <a:tailEnd/>
          </a:ln>
          <a:extLst>
            <a:ext uri="{909E8E84-426E-40dd-AFC4-6F175D3DCCD1}">
              <a14:hiddenFill xmlns:a14="http://schemas.microsoft.com/office/drawing/2010/main">
                <a:noFill/>
              </a14:hiddenFill>
            </a:ext>
          </a:extLst>
        </p:spPr>
        <p:txBody>
          <a:bodyPr/>
          <a:lstStyle/>
          <a:p>
            <a:endParaRPr lang="en-US" dirty="0">
              <a:latin typeface="Gotham-Light"/>
            </a:endParaRPr>
          </a:p>
        </p:txBody>
      </p:sp>
      <p:sp>
        <p:nvSpPr>
          <p:cNvPr id="9221" name="Line 5"/>
          <p:cNvSpPr>
            <a:spLocks noChangeShapeType="1"/>
          </p:cNvSpPr>
          <p:nvPr/>
        </p:nvSpPr>
        <p:spPr bwMode="auto">
          <a:xfrm>
            <a:off x="518925" y="925522"/>
            <a:ext cx="1588" cy="4841194"/>
          </a:xfrm>
          <a:prstGeom prst="line">
            <a:avLst/>
          </a:prstGeom>
          <a:noFill/>
          <a:ln w="12600">
            <a:solidFill>
              <a:srgbClr val="6B6B6B"/>
            </a:solidFill>
            <a:prstDash val="dash"/>
            <a:round/>
            <a:headEnd/>
            <a:tailEnd/>
          </a:ln>
          <a:extLst>
            <a:ext uri="{909E8E84-426E-40dd-AFC4-6F175D3DCCD1}">
              <a14:hiddenFill xmlns:a14="http://schemas.microsoft.com/office/drawing/2010/main">
                <a:noFill/>
              </a14:hiddenFill>
            </a:ext>
          </a:extLst>
        </p:spPr>
        <p:txBody>
          <a:bodyPr/>
          <a:lstStyle/>
          <a:p>
            <a:endParaRPr lang="en-US" dirty="0">
              <a:latin typeface="Gotham-Light"/>
            </a:endParaRPr>
          </a:p>
        </p:txBody>
      </p:sp>
      <p:sp>
        <p:nvSpPr>
          <p:cNvPr id="9223" name="Line 7"/>
          <p:cNvSpPr>
            <a:spLocks noChangeShapeType="1"/>
          </p:cNvSpPr>
          <p:nvPr/>
        </p:nvSpPr>
        <p:spPr bwMode="auto">
          <a:xfrm>
            <a:off x="8609013" y="880747"/>
            <a:ext cx="1587" cy="4865221"/>
          </a:xfrm>
          <a:prstGeom prst="line">
            <a:avLst/>
          </a:prstGeom>
          <a:noFill/>
          <a:ln w="12600">
            <a:solidFill>
              <a:srgbClr val="6B6B6B"/>
            </a:solidFill>
            <a:prstDash val="dash"/>
            <a:round/>
            <a:headEnd/>
            <a:tailEnd/>
          </a:ln>
          <a:extLst>
            <a:ext uri="{909E8E84-426E-40dd-AFC4-6F175D3DCCD1}">
              <a14:hiddenFill xmlns:a14="http://schemas.microsoft.com/office/drawing/2010/main">
                <a:noFill/>
              </a14:hiddenFill>
            </a:ext>
          </a:extLst>
        </p:spPr>
        <p:txBody>
          <a:bodyPr/>
          <a:lstStyle/>
          <a:p>
            <a:endParaRPr lang="en-US" dirty="0">
              <a:latin typeface="Gotham-Light"/>
            </a:endParaRPr>
          </a:p>
        </p:txBody>
      </p:sp>
      <p:sp>
        <p:nvSpPr>
          <p:cNvPr id="21" name="Text Box 8"/>
          <p:cNvSpPr txBox="1">
            <a:spLocks noChangeArrowheads="1"/>
          </p:cNvSpPr>
          <p:nvPr/>
        </p:nvSpPr>
        <p:spPr bwMode="auto">
          <a:xfrm>
            <a:off x="4484302" y="1682026"/>
            <a:ext cx="3805244" cy="3726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7360">
                <a:solidFill>
                  <a:srgbClr val="000000"/>
                </a:solidFill>
                <a:round/>
                <a:headEnd/>
                <a:tailEnd/>
              </a14:hiddenLine>
            </a:ext>
          </a:extLst>
        </p:spPr>
        <p:txBody>
          <a:bodyPr lIns="90000" tIns="46800" rIns="90000" bIns="46800"/>
          <a:lstStyle>
            <a:lvl1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ＭＳ Ｐゴシック" charset="0"/>
                <a:cs typeface="Lucida Sans Unicode" charset="0"/>
              </a:defRPr>
            </a:lvl1pPr>
            <a:lvl2pPr marL="742950" indent="-28575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2pPr>
            <a:lvl3pPr marL="11430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3pPr>
            <a:lvl4pPr marL="16002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4pPr>
            <a:lvl5pPr marL="20574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5pPr>
            <a:lvl6pPr marL="25146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6pPr>
            <a:lvl7pPr marL="29718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7pPr>
            <a:lvl8pPr marL="34290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8pPr>
            <a:lvl9pPr marL="38862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9pPr>
          </a:lstStyle>
          <a:p>
            <a:pPr eaLnBrk="1" hangingPunct="1"/>
            <a:r>
              <a:rPr lang="en-GB" sz="1200" dirty="0" err="1">
                <a:solidFill>
                  <a:srgbClr val="000000"/>
                </a:solidFill>
                <a:latin typeface="Gotham-Bold"/>
                <a:cs typeface="Gotham-Bold"/>
              </a:rPr>
              <a:t>Colors</a:t>
            </a:r>
            <a:r>
              <a:rPr lang="en-GB" sz="1200" dirty="0">
                <a:solidFill>
                  <a:srgbClr val="000000"/>
                </a:solidFill>
                <a:latin typeface="Gotham-Bold"/>
                <a:cs typeface="Gotham-Bold"/>
              </a:rPr>
              <a:t>: </a:t>
            </a:r>
            <a:r>
              <a:rPr lang="en-GB" sz="1200" dirty="0">
                <a:solidFill>
                  <a:srgbClr val="000000"/>
                </a:solidFill>
                <a:latin typeface="Gotham-Light"/>
                <a:cs typeface="Gotham-Light"/>
              </a:rPr>
              <a:t>Approved RGB </a:t>
            </a:r>
            <a:r>
              <a:rPr lang="en-GB" sz="1200" dirty="0" err="1">
                <a:solidFill>
                  <a:srgbClr val="000000"/>
                </a:solidFill>
                <a:latin typeface="Gotham-Light"/>
                <a:cs typeface="Gotham-Light"/>
              </a:rPr>
              <a:t>colors</a:t>
            </a:r>
            <a:r>
              <a:rPr lang="en-GB" sz="1200" dirty="0">
                <a:solidFill>
                  <a:srgbClr val="000000"/>
                </a:solidFill>
                <a:latin typeface="Gotham-Light"/>
                <a:cs typeface="Gotham-Light"/>
              </a:rPr>
              <a:t> for </a:t>
            </a:r>
            <a:r>
              <a:rPr lang="en-GB" sz="1200" dirty="0" err="1" smtClean="0">
                <a:solidFill>
                  <a:srgbClr val="000000"/>
                </a:solidFill>
                <a:latin typeface="Gotham-Light"/>
                <a:cs typeface="Gotham-Light"/>
              </a:rPr>
              <a:t>Mobiquity</a:t>
            </a:r>
            <a:r>
              <a:rPr lang="en-GB" sz="600" dirty="0" smtClean="0">
                <a:solidFill>
                  <a:srgbClr val="000000"/>
                </a:solidFill>
                <a:latin typeface="Gotham-Light"/>
                <a:cs typeface="Gotham-Light"/>
              </a:rPr>
              <a:t> </a:t>
            </a:r>
            <a:r>
              <a:rPr lang="en-GB" sz="1200" dirty="0">
                <a:solidFill>
                  <a:srgbClr val="000000"/>
                </a:solidFill>
                <a:latin typeface="Gotham-Light"/>
                <a:cs typeface="Gotham-Light"/>
              </a:rPr>
              <a:t>presentations have been outlined to ensure </a:t>
            </a:r>
            <a:r>
              <a:rPr lang="en-GB" sz="1200" dirty="0" err="1">
                <a:solidFill>
                  <a:srgbClr val="000000"/>
                </a:solidFill>
                <a:latin typeface="Gotham-Light"/>
                <a:cs typeface="Gotham-Light"/>
              </a:rPr>
              <a:t>color</a:t>
            </a:r>
            <a:r>
              <a:rPr lang="en-GB" sz="1200" dirty="0">
                <a:solidFill>
                  <a:srgbClr val="000000"/>
                </a:solidFill>
                <a:latin typeface="Gotham-Light"/>
                <a:cs typeface="Gotham-Light"/>
              </a:rPr>
              <a:t> accuracy. </a:t>
            </a:r>
            <a:endParaRPr lang="en-GB" sz="1200" dirty="0" smtClean="0">
              <a:solidFill>
                <a:srgbClr val="000000"/>
              </a:solidFill>
              <a:latin typeface="Gotham-Light"/>
              <a:cs typeface="Gotham-Light"/>
            </a:endParaRPr>
          </a:p>
          <a:p>
            <a:pPr eaLnBrk="1" hangingPunct="1"/>
            <a:endParaRPr lang="en-GB" sz="1200" dirty="0">
              <a:solidFill>
                <a:srgbClr val="000000"/>
              </a:solidFill>
              <a:latin typeface="Gotham-Light"/>
              <a:cs typeface="Gotham-Light"/>
            </a:endParaRPr>
          </a:p>
          <a:p>
            <a:pPr eaLnBrk="1" hangingPunct="1"/>
            <a:r>
              <a:rPr lang="en-GB" sz="1200" dirty="0" err="1" smtClean="0">
                <a:solidFill>
                  <a:srgbClr val="000000"/>
                </a:solidFill>
                <a:latin typeface="Gotham-Light"/>
                <a:cs typeface="Gotham-Light"/>
              </a:rPr>
              <a:t>Colors</a:t>
            </a:r>
            <a:r>
              <a:rPr lang="en-GB" sz="1200" dirty="0" smtClean="0">
                <a:solidFill>
                  <a:srgbClr val="000000"/>
                </a:solidFill>
                <a:latin typeface="Gotham-Light"/>
                <a:cs typeface="Gotham-Light"/>
              </a:rPr>
              <a:t> have been grouped as a Theme and can be located in the “</a:t>
            </a:r>
            <a:r>
              <a:rPr lang="en-GB" sz="1200" dirty="0" smtClean="0">
                <a:solidFill>
                  <a:srgbClr val="000000"/>
                </a:solidFill>
                <a:latin typeface="Gotham-Bold"/>
                <a:cs typeface="Gotham-Bold"/>
              </a:rPr>
              <a:t>Themes</a:t>
            </a:r>
            <a:r>
              <a:rPr lang="en-GB" sz="1200" dirty="0" smtClean="0">
                <a:solidFill>
                  <a:srgbClr val="000000"/>
                </a:solidFill>
                <a:latin typeface="Gotham-Light"/>
                <a:cs typeface="Gotham-Light"/>
              </a:rPr>
              <a:t>” tab in the “</a:t>
            </a:r>
            <a:r>
              <a:rPr lang="en-GB" sz="1200" dirty="0" err="1" smtClean="0">
                <a:solidFill>
                  <a:srgbClr val="000000"/>
                </a:solidFill>
                <a:latin typeface="Gotham-Bold"/>
                <a:cs typeface="Gotham-Bold"/>
              </a:rPr>
              <a:t>Colors</a:t>
            </a:r>
            <a:r>
              <a:rPr lang="en-GB" sz="1200" dirty="0" smtClean="0">
                <a:solidFill>
                  <a:srgbClr val="000000"/>
                </a:solidFill>
                <a:latin typeface="Gotham-Light"/>
                <a:cs typeface="Gotham-Light"/>
              </a:rPr>
              <a:t>” drop down panel on the far right.</a:t>
            </a:r>
          </a:p>
          <a:p>
            <a:pPr eaLnBrk="1" hangingPunct="1"/>
            <a:endParaRPr lang="en-GB" sz="1200" dirty="0">
              <a:solidFill>
                <a:srgbClr val="000000"/>
              </a:solidFill>
              <a:latin typeface="Gotham-Light"/>
              <a:cs typeface="Gotham-Light"/>
            </a:endParaRPr>
          </a:p>
          <a:p>
            <a:pPr eaLnBrk="1" hangingPunct="1"/>
            <a:r>
              <a:rPr lang="en-GB" sz="1200" dirty="0">
                <a:solidFill>
                  <a:srgbClr val="000000"/>
                </a:solidFill>
                <a:latin typeface="Gotham-Light"/>
                <a:cs typeface="Gotham-Light"/>
              </a:rPr>
              <a:t>E</a:t>
            </a:r>
            <a:r>
              <a:rPr lang="en-GB" sz="1200" dirty="0" smtClean="0">
                <a:solidFill>
                  <a:srgbClr val="000000"/>
                </a:solidFill>
                <a:latin typeface="Gotham-Light"/>
                <a:cs typeface="Gotham-Light"/>
              </a:rPr>
              <a:t>nsure that the “</a:t>
            </a:r>
            <a:r>
              <a:rPr lang="en-GB" sz="1200" dirty="0" err="1" smtClean="0">
                <a:solidFill>
                  <a:srgbClr val="000000"/>
                </a:solidFill>
                <a:latin typeface="Gotham-Bold"/>
                <a:cs typeface="Gotham-Bold"/>
              </a:rPr>
              <a:t>Mobiquity</a:t>
            </a:r>
            <a:r>
              <a:rPr lang="en-GB" sz="1200" dirty="0" smtClean="0">
                <a:solidFill>
                  <a:srgbClr val="000000"/>
                </a:solidFill>
                <a:latin typeface="Gotham-Light"/>
                <a:cs typeface="Gotham-Light"/>
              </a:rPr>
              <a:t>” </a:t>
            </a:r>
            <a:r>
              <a:rPr lang="en-GB" sz="1200" dirty="0" err="1" smtClean="0">
                <a:solidFill>
                  <a:srgbClr val="000000"/>
                </a:solidFill>
                <a:latin typeface="Gotham-Light"/>
                <a:cs typeface="Gotham-Light"/>
              </a:rPr>
              <a:t>color</a:t>
            </a:r>
            <a:r>
              <a:rPr lang="en-GB" sz="1200" dirty="0" smtClean="0">
                <a:solidFill>
                  <a:srgbClr val="000000"/>
                </a:solidFill>
                <a:latin typeface="Gotham-Light"/>
                <a:cs typeface="Gotham-Light"/>
              </a:rPr>
              <a:t> theme is selected under “</a:t>
            </a:r>
            <a:r>
              <a:rPr lang="en-GB" sz="1200" dirty="0" err="1" smtClean="0">
                <a:solidFill>
                  <a:srgbClr val="000000"/>
                </a:solidFill>
                <a:latin typeface="Gotham-Light"/>
                <a:cs typeface="Gotham-Light"/>
              </a:rPr>
              <a:t>Colors</a:t>
            </a:r>
            <a:r>
              <a:rPr lang="en-GB" sz="1200" dirty="0" smtClean="0">
                <a:solidFill>
                  <a:srgbClr val="000000"/>
                </a:solidFill>
                <a:latin typeface="Gotham-Light"/>
                <a:cs typeface="Gotham-Light"/>
              </a:rPr>
              <a:t>” and then select </a:t>
            </a:r>
            <a:r>
              <a:rPr lang="en-GB" sz="1200" dirty="0" smtClean="0">
                <a:solidFill>
                  <a:srgbClr val="000000"/>
                </a:solidFill>
                <a:latin typeface="Gotham-Medium"/>
                <a:cs typeface="Gotham-Medium"/>
              </a:rPr>
              <a:t>MAKE CURRENT THEME DEFAULT THEME </a:t>
            </a:r>
            <a:r>
              <a:rPr lang="en-GB" sz="1200" dirty="0" smtClean="0">
                <a:solidFill>
                  <a:srgbClr val="000000"/>
                </a:solidFill>
                <a:latin typeface="Gotham-Light"/>
                <a:cs typeface="Gotham-Light"/>
              </a:rPr>
              <a:t>under the “Save Theme” dropdown menu. </a:t>
            </a:r>
          </a:p>
          <a:p>
            <a:pPr eaLnBrk="1" hangingPunct="1"/>
            <a:endParaRPr lang="en-GB" sz="1200" dirty="0">
              <a:solidFill>
                <a:srgbClr val="000000"/>
              </a:solidFill>
              <a:latin typeface="Gotham-Light"/>
              <a:cs typeface="Gotham-Light"/>
            </a:endParaRPr>
          </a:p>
          <a:p>
            <a:pPr eaLnBrk="1" hangingPunct="1"/>
            <a:r>
              <a:rPr lang="en-GB" sz="1200" dirty="0">
                <a:solidFill>
                  <a:srgbClr val="000000"/>
                </a:solidFill>
                <a:latin typeface="Gotham-Bold"/>
                <a:cs typeface="Gotham-Bold"/>
              </a:rPr>
              <a:t>Margins: </a:t>
            </a:r>
            <a:r>
              <a:rPr lang="en-GB" sz="1200" dirty="0">
                <a:solidFill>
                  <a:srgbClr val="000000"/>
                </a:solidFill>
                <a:latin typeface="Gotham-Light"/>
                <a:cs typeface="Gotham-Light"/>
              </a:rPr>
              <a:t>The </a:t>
            </a:r>
            <a:r>
              <a:rPr lang="en-GB" sz="1200" dirty="0" err="1">
                <a:solidFill>
                  <a:srgbClr val="000000"/>
                </a:solidFill>
                <a:latin typeface="Gotham-Light"/>
                <a:cs typeface="Gotham-Light"/>
              </a:rPr>
              <a:t>gray</a:t>
            </a:r>
            <a:r>
              <a:rPr lang="en-GB" sz="1200" dirty="0">
                <a:solidFill>
                  <a:srgbClr val="000000"/>
                </a:solidFill>
                <a:latin typeface="Gotham-Light"/>
                <a:cs typeface="Gotham-Light"/>
              </a:rPr>
              <a:t> dotted-line box represents the margins or </a:t>
            </a:r>
            <a:r>
              <a:rPr lang="ja-JP" altLang="en-GB" sz="1200" dirty="0">
                <a:solidFill>
                  <a:srgbClr val="000000"/>
                </a:solidFill>
                <a:latin typeface="Gotham-Light"/>
                <a:cs typeface="Gotham-Light"/>
              </a:rPr>
              <a:t>“</a:t>
            </a:r>
            <a:r>
              <a:rPr lang="en-GB" sz="1200" dirty="0">
                <a:solidFill>
                  <a:srgbClr val="000000"/>
                </a:solidFill>
                <a:latin typeface="Gotham-Light"/>
                <a:cs typeface="Gotham-Light"/>
              </a:rPr>
              <a:t>working area</a:t>
            </a:r>
            <a:r>
              <a:rPr lang="ja-JP" altLang="en-GB" sz="1200" dirty="0">
                <a:solidFill>
                  <a:srgbClr val="000000"/>
                </a:solidFill>
                <a:latin typeface="Gotham-Light"/>
                <a:cs typeface="Gotham-Light"/>
              </a:rPr>
              <a:t>”</a:t>
            </a:r>
            <a:r>
              <a:rPr lang="en-GB" sz="1200" dirty="0">
                <a:solidFill>
                  <a:srgbClr val="000000"/>
                </a:solidFill>
                <a:latin typeface="Gotham-Light"/>
                <a:cs typeface="Gotham-Light"/>
              </a:rPr>
              <a:t> into which all text, graphics and diagrams should conform.</a:t>
            </a:r>
          </a:p>
          <a:p>
            <a:pPr eaLnBrk="1" hangingPunct="1"/>
            <a:endParaRPr lang="en-GB" sz="1200" dirty="0">
              <a:solidFill>
                <a:srgbClr val="000000"/>
              </a:solidFill>
              <a:latin typeface="Gotham-Light"/>
              <a:cs typeface="Gotham-Light"/>
            </a:endParaRPr>
          </a:p>
          <a:p>
            <a:pPr eaLnBrk="1" hangingPunct="1">
              <a:lnSpc>
                <a:spcPct val="100000"/>
              </a:lnSpc>
            </a:pPr>
            <a:endParaRPr lang="en-GB" sz="1200" dirty="0">
              <a:solidFill>
                <a:srgbClr val="000000"/>
              </a:solidFill>
              <a:latin typeface="Gotham-Light"/>
              <a:cs typeface="Gotham-Light"/>
            </a:endParaRPr>
          </a:p>
        </p:txBody>
      </p:sp>
      <p:grpSp>
        <p:nvGrpSpPr>
          <p:cNvPr id="22" name="Group 10"/>
          <p:cNvGrpSpPr>
            <a:grpSpLocks/>
          </p:cNvGrpSpPr>
          <p:nvPr/>
        </p:nvGrpSpPr>
        <p:grpSpPr bwMode="auto">
          <a:xfrm>
            <a:off x="933065" y="2019781"/>
            <a:ext cx="2800350" cy="2389188"/>
            <a:chOff x="694" y="1140"/>
            <a:chExt cx="1764" cy="1505"/>
          </a:xfrm>
        </p:grpSpPr>
        <p:sp>
          <p:nvSpPr>
            <p:cNvPr id="23" name="AutoShape 11"/>
            <p:cNvSpPr>
              <a:spLocks noChangeArrowheads="1"/>
            </p:cNvSpPr>
            <p:nvPr/>
          </p:nvSpPr>
          <p:spPr bwMode="auto">
            <a:xfrm>
              <a:off x="1310" y="1142"/>
              <a:ext cx="474" cy="474"/>
            </a:xfrm>
            <a:prstGeom prst="roundRect">
              <a:avLst>
                <a:gd name="adj" fmla="val 208"/>
              </a:avLst>
            </a:prstGeom>
            <a:solidFill>
              <a:srgbClr val="686868"/>
            </a:solidFill>
            <a:ln>
              <a:noFill/>
            </a:ln>
            <a:extLst>
              <a:ext uri="{91240B29-F687-4f45-9708-019B960494DF}">
                <a14:hiddenLine xmlns:a14="http://schemas.microsoft.com/office/drawing/2010/main" w="27360">
                  <a:solidFill>
                    <a:srgbClr val="000000"/>
                  </a:solidFill>
                  <a:round/>
                  <a:headEnd/>
                  <a:tailEnd/>
                </a14:hiddenLine>
              </a:ext>
            </a:extLst>
          </p:spPr>
          <p:txBody>
            <a:bodyPr wrap="none" anchor="ctr"/>
            <a:lstStyle/>
            <a:p>
              <a:endParaRPr lang="en-US" dirty="0">
                <a:latin typeface="Gotham-Light"/>
              </a:endParaRPr>
            </a:p>
          </p:txBody>
        </p:sp>
        <p:sp>
          <p:nvSpPr>
            <p:cNvPr id="24" name="Text Box 12"/>
            <p:cNvSpPr txBox="1">
              <a:spLocks noChangeArrowheads="1"/>
            </p:cNvSpPr>
            <p:nvPr/>
          </p:nvSpPr>
          <p:spPr bwMode="auto">
            <a:xfrm>
              <a:off x="1259" y="1598"/>
              <a:ext cx="575" cy="2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7360">
                  <a:solidFill>
                    <a:srgbClr val="000000"/>
                  </a:solidFill>
                  <a:round/>
                  <a:headEnd/>
                  <a:tailEnd/>
                </a14:hiddenLine>
              </a:ext>
            </a:extLst>
          </p:spPr>
          <p:txBody>
            <a:bodyPr lIns="90000" tIns="46800" rIns="90000" bIns="46800"/>
            <a:lstStyle>
              <a:lvl1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ＭＳ Ｐゴシック" charset="0"/>
                  <a:cs typeface="Lucida Sans Unicode" charset="0"/>
                </a:defRPr>
              </a:lvl1pPr>
              <a:lvl2pPr marL="742950" indent="-28575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2pPr>
              <a:lvl3pPr marL="11430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3pPr>
              <a:lvl4pPr marL="16002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4pPr>
              <a:lvl5pPr marL="20574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5pPr>
              <a:lvl6pPr marL="25146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6pPr>
              <a:lvl7pPr marL="29718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7pPr>
              <a:lvl8pPr marL="34290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8pPr>
              <a:lvl9pPr marL="38862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9pPr>
            </a:lstStyle>
            <a:p>
              <a:pPr eaLnBrk="1" hangingPunct="1"/>
              <a:r>
                <a:rPr lang="en-GB" sz="1000" dirty="0">
                  <a:solidFill>
                    <a:srgbClr val="5A5A64"/>
                  </a:solidFill>
                  <a:latin typeface="Gotham-Light"/>
                  <a:cs typeface="Gotham-Light"/>
                </a:rPr>
                <a:t>RGB</a:t>
              </a:r>
            </a:p>
            <a:p>
              <a:pPr eaLnBrk="1" hangingPunct="1">
                <a:lnSpc>
                  <a:spcPct val="100000"/>
                </a:lnSpc>
              </a:pPr>
              <a:r>
                <a:rPr lang="en-GB" sz="1000" b="1" dirty="0" smtClean="0">
                  <a:solidFill>
                    <a:srgbClr val="5A5A64"/>
                  </a:solidFill>
                  <a:latin typeface="Gotham-Light"/>
                  <a:cs typeface="Gotham-Light"/>
                </a:rPr>
                <a:t>104 104 104</a:t>
              </a:r>
              <a:endParaRPr lang="en-GB" sz="1000" b="1" dirty="0">
                <a:solidFill>
                  <a:srgbClr val="5A5A64"/>
                </a:solidFill>
                <a:latin typeface="Gotham-Light"/>
                <a:cs typeface="Gotham-Light"/>
              </a:endParaRPr>
            </a:p>
          </p:txBody>
        </p:sp>
        <p:sp>
          <p:nvSpPr>
            <p:cNvPr id="25" name="AutoShape 14"/>
            <p:cNvSpPr>
              <a:spLocks noChangeArrowheads="1"/>
            </p:cNvSpPr>
            <p:nvPr/>
          </p:nvSpPr>
          <p:spPr bwMode="auto">
            <a:xfrm>
              <a:off x="1884" y="1142"/>
              <a:ext cx="474" cy="474"/>
            </a:xfrm>
            <a:prstGeom prst="roundRect">
              <a:avLst>
                <a:gd name="adj" fmla="val 208"/>
              </a:avLst>
            </a:prstGeom>
            <a:solidFill>
              <a:srgbClr val="A0A0A4"/>
            </a:solidFill>
            <a:ln>
              <a:noFill/>
            </a:ln>
            <a:extLst>
              <a:ext uri="{91240B29-F687-4f45-9708-019B960494DF}">
                <a14:hiddenLine xmlns:a14="http://schemas.microsoft.com/office/drawing/2010/main" w="27360">
                  <a:solidFill>
                    <a:srgbClr val="000000"/>
                  </a:solidFill>
                  <a:round/>
                  <a:headEnd/>
                  <a:tailEnd/>
                </a14:hiddenLine>
              </a:ext>
            </a:extLst>
          </p:spPr>
          <p:txBody>
            <a:bodyPr wrap="none" anchor="ctr"/>
            <a:lstStyle/>
            <a:p>
              <a:endParaRPr lang="en-US" dirty="0">
                <a:latin typeface="Gotham-Light"/>
              </a:endParaRPr>
            </a:p>
          </p:txBody>
        </p:sp>
        <p:sp>
          <p:nvSpPr>
            <p:cNvPr id="26" name="Text Box 15"/>
            <p:cNvSpPr txBox="1">
              <a:spLocks noChangeArrowheads="1"/>
            </p:cNvSpPr>
            <p:nvPr/>
          </p:nvSpPr>
          <p:spPr bwMode="auto">
            <a:xfrm>
              <a:off x="1840" y="1598"/>
              <a:ext cx="618" cy="2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7360">
                  <a:solidFill>
                    <a:srgbClr val="000000"/>
                  </a:solidFill>
                  <a:round/>
                  <a:headEnd/>
                  <a:tailEnd/>
                </a14:hiddenLine>
              </a:ext>
            </a:extLst>
          </p:spPr>
          <p:txBody>
            <a:bodyPr lIns="90000" tIns="46800" rIns="90000" bIns="46800"/>
            <a:lstStyle>
              <a:lvl1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ＭＳ Ｐゴシック" charset="0"/>
                  <a:cs typeface="Lucida Sans Unicode" charset="0"/>
                </a:defRPr>
              </a:lvl1pPr>
              <a:lvl2pPr marL="742950" indent="-28575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2pPr>
              <a:lvl3pPr marL="11430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3pPr>
              <a:lvl4pPr marL="16002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4pPr>
              <a:lvl5pPr marL="20574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5pPr>
              <a:lvl6pPr marL="25146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6pPr>
              <a:lvl7pPr marL="29718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7pPr>
              <a:lvl8pPr marL="34290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8pPr>
              <a:lvl9pPr marL="38862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9pPr>
            </a:lstStyle>
            <a:p>
              <a:pPr eaLnBrk="1" hangingPunct="1"/>
              <a:r>
                <a:rPr lang="en-GB" sz="1000" dirty="0">
                  <a:solidFill>
                    <a:srgbClr val="5A5A64"/>
                  </a:solidFill>
                  <a:latin typeface="Gotham-Light"/>
                  <a:cs typeface="Gotham-Light"/>
                </a:rPr>
                <a:t>RGB</a:t>
              </a:r>
            </a:p>
            <a:p>
              <a:pPr eaLnBrk="1" hangingPunct="1">
                <a:lnSpc>
                  <a:spcPct val="100000"/>
                </a:lnSpc>
              </a:pPr>
              <a:r>
                <a:rPr lang="en-GB" sz="1000" b="1" dirty="0">
                  <a:solidFill>
                    <a:srgbClr val="5A5A64"/>
                  </a:solidFill>
                  <a:latin typeface="Gotham-Light"/>
                  <a:cs typeface="Gotham-Light"/>
                </a:rPr>
                <a:t>160 160 164</a:t>
              </a:r>
            </a:p>
          </p:txBody>
        </p:sp>
        <p:sp>
          <p:nvSpPr>
            <p:cNvPr id="27" name="AutoShape 17"/>
            <p:cNvSpPr>
              <a:spLocks noChangeArrowheads="1"/>
            </p:cNvSpPr>
            <p:nvPr/>
          </p:nvSpPr>
          <p:spPr bwMode="auto">
            <a:xfrm>
              <a:off x="1309" y="1940"/>
              <a:ext cx="474" cy="474"/>
            </a:xfrm>
            <a:prstGeom prst="roundRect">
              <a:avLst>
                <a:gd name="adj" fmla="val 208"/>
              </a:avLst>
            </a:prstGeom>
            <a:solidFill>
              <a:schemeClr val="accent4"/>
            </a:solidFill>
            <a:ln>
              <a:noFill/>
            </a:ln>
            <a:extLst>
              <a:ext uri="{91240B29-F687-4f45-9708-019B960494DF}">
                <a14:hiddenLine xmlns:a14="http://schemas.microsoft.com/office/drawing/2010/main" w="27360">
                  <a:solidFill>
                    <a:srgbClr val="000000"/>
                  </a:solidFill>
                  <a:round/>
                  <a:headEnd/>
                  <a:tailEnd/>
                </a14:hiddenLine>
              </a:ext>
            </a:extLst>
          </p:spPr>
          <p:txBody>
            <a:bodyPr wrap="none" anchor="ctr"/>
            <a:lstStyle/>
            <a:p>
              <a:endParaRPr lang="en-US" dirty="0">
                <a:latin typeface="Gotham-Light"/>
              </a:endParaRPr>
            </a:p>
          </p:txBody>
        </p:sp>
        <p:sp>
          <p:nvSpPr>
            <p:cNvPr id="28" name="Text Box 18"/>
            <p:cNvSpPr txBox="1">
              <a:spLocks noChangeArrowheads="1"/>
            </p:cNvSpPr>
            <p:nvPr/>
          </p:nvSpPr>
          <p:spPr bwMode="auto">
            <a:xfrm>
              <a:off x="1265" y="2396"/>
              <a:ext cx="614" cy="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7360">
                  <a:solidFill>
                    <a:srgbClr val="000000"/>
                  </a:solidFill>
                  <a:round/>
                  <a:headEnd/>
                  <a:tailEnd/>
                </a14:hiddenLine>
              </a:ext>
            </a:extLst>
          </p:spPr>
          <p:txBody>
            <a:bodyPr lIns="90000" tIns="46800" rIns="90000" bIns="46800"/>
            <a:lstStyle>
              <a:lvl1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ＭＳ Ｐゴシック" charset="0"/>
                  <a:cs typeface="Lucida Sans Unicode" charset="0"/>
                </a:defRPr>
              </a:lvl1pPr>
              <a:lvl2pPr marL="742950" indent="-28575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2pPr>
              <a:lvl3pPr marL="11430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3pPr>
              <a:lvl4pPr marL="16002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4pPr>
              <a:lvl5pPr marL="20574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5pPr>
              <a:lvl6pPr marL="25146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6pPr>
              <a:lvl7pPr marL="29718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7pPr>
              <a:lvl8pPr marL="34290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8pPr>
              <a:lvl9pPr marL="38862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9pPr>
            </a:lstStyle>
            <a:p>
              <a:pPr eaLnBrk="1" hangingPunct="1"/>
              <a:r>
                <a:rPr lang="en-GB" sz="1000" dirty="0">
                  <a:solidFill>
                    <a:srgbClr val="5A5A64"/>
                  </a:solidFill>
                  <a:latin typeface="Gotham-Light"/>
                  <a:cs typeface="Gotham-Light"/>
                </a:rPr>
                <a:t>RGB</a:t>
              </a:r>
            </a:p>
            <a:p>
              <a:pPr eaLnBrk="1" hangingPunct="1">
                <a:lnSpc>
                  <a:spcPct val="100000"/>
                </a:lnSpc>
              </a:pPr>
              <a:r>
                <a:rPr lang="en-GB" sz="1000" b="1" dirty="0" smtClean="0">
                  <a:solidFill>
                    <a:srgbClr val="5A5A64"/>
                  </a:solidFill>
                  <a:latin typeface="Gotham-Light"/>
                  <a:cs typeface="Gotham-Light"/>
                </a:rPr>
                <a:t>243 210 156</a:t>
              </a:r>
              <a:endParaRPr lang="en-GB" sz="1000" b="1" dirty="0">
                <a:solidFill>
                  <a:srgbClr val="5A5A64"/>
                </a:solidFill>
                <a:latin typeface="Gotham-Light"/>
                <a:cs typeface="Gotham-Light"/>
              </a:endParaRPr>
            </a:p>
          </p:txBody>
        </p:sp>
        <p:sp>
          <p:nvSpPr>
            <p:cNvPr id="29" name="AutoShape 20"/>
            <p:cNvSpPr>
              <a:spLocks noChangeArrowheads="1"/>
            </p:cNvSpPr>
            <p:nvPr/>
          </p:nvSpPr>
          <p:spPr bwMode="auto">
            <a:xfrm>
              <a:off x="738" y="1140"/>
              <a:ext cx="474" cy="474"/>
            </a:xfrm>
            <a:prstGeom prst="roundRect">
              <a:avLst>
                <a:gd name="adj" fmla="val 208"/>
              </a:avLst>
            </a:prstGeom>
            <a:solidFill>
              <a:schemeClr val="bg2"/>
            </a:solidFill>
            <a:ln>
              <a:noFill/>
            </a:ln>
            <a:extLst>
              <a:ext uri="{91240B29-F687-4f45-9708-019B960494DF}">
                <a14:hiddenLine xmlns:a14="http://schemas.microsoft.com/office/drawing/2010/main" w="27360">
                  <a:solidFill>
                    <a:srgbClr val="000000"/>
                  </a:solidFill>
                  <a:round/>
                  <a:headEnd/>
                  <a:tailEnd/>
                </a14:hiddenLine>
              </a:ext>
            </a:extLst>
          </p:spPr>
          <p:txBody>
            <a:bodyPr wrap="none" anchor="ctr"/>
            <a:lstStyle/>
            <a:p>
              <a:endParaRPr lang="en-US" dirty="0">
                <a:latin typeface="Gotham-Light"/>
              </a:endParaRPr>
            </a:p>
          </p:txBody>
        </p:sp>
        <p:sp>
          <p:nvSpPr>
            <p:cNvPr id="30" name="Text Box 21"/>
            <p:cNvSpPr txBox="1">
              <a:spLocks noChangeArrowheads="1"/>
            </p:cNvSpPr>
            <p:nvPr/>
          </p:nvSpPr>
          <p:spPr bwMode="auto">
            <a:xfrm>
              <a:off x="694" y="1596"/>
              <a:ext cx="543" cy="2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7360">
                  <a:solidFill>
                    <a:srgbClr val="000000"/>
                  </a:solidFill>
                  <a:round/>
                  <a:headEnd/>
                  <a:tailEnd/>
                </a14:hiddenLine>
              </a:ext>
            </a:extLst>
          </p:spPr>
          <p:txBody>
            <a:bodyPr lIns="90000" tIns="46800" rIns="90000" bIns="46800"/>
            <a:lstStyle>
              <a:lvl1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ＭＳ Ｐゴシック" charset="0"/>
                  <a:cs typeface="Lucida Sans Unicode" charset="0"/>
                </a:defRPr>
              </a:lvl1pPr>
              <a:lvl2pPr marL="742950" indent="-28575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2pPr>
              <a:lvl3pPr marL="11430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3pPr>
              <a:lvl4pPr marL="16002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4pPr>
              <a:lvl5pPr marL="20574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5pPr>
              <a:lvl6pPr marL="25146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6pPr>
              <a:lvl7pPr marL="29718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7pPr>
              <a:lvl8pPr marL="34290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8pPr>
              <a:lvl9pPr marL="38862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9pPr>
            </a:lstStyle>
            <a:p>
              <a:pPr eaLnBrk="1" hangingPunct="1"/>
              <a:r>
                <a:rPr lang="en-GB" sz="1000" dirty="0">
                  <a:solidFill>
                    <a:srgbClr val="5A5A64"/>
                  </a:solidFill>
                  <a:latin typeface="Gotham-Light"/>
                  <a:cs typeface="Gotham-Light"/>
                </a:rPr>
                <a:t>RGB</a:t>
              </a:r>
            </a:p>
            <a:p>
              <a:pPr eaLnBrk="1" hangingPunct="1">
                <a:lnSpc>
                  <a:spcPct val="100000"/>
                </a:lnSpc>
              </a:pPr>
              <a:r>
                <a:rPr lang="en-GB" sz="1000" b="1" dirty="0" smtClean="0">
                  <a:solidFill>
                    <a:srgbClr val="5A5A64"/>
                  </a:solidFill>
                  <a:latin typeface="Gotham-Light"/>
                  <a:cs typeface="Gotham-Light"/>
                </a:rPr>
                <a:t>179 34 22</a:t>
              </a:r>
              <a:endParaRPr lang="en-GB" sz="1000" b="1" dirty="0">
                <a:solidFill>
                  <a:srgbClr val="5A5A64"/>
                </a:solidFill>
                <a:latin typeface="Gotham-Light"/>
                <a:cs typeface="Gotham-Light"/>
              </a:endParaRPr>
            </a:p>
          </p:txBody>
        </p:sp>
        <p:sp>
          <p:nvSpPr>
            <p:cNvPr id="31" name="AutoShape 30"/>
            <p:cNvSpPr>
              <a:spLocks noChangeArrowheads="1"/>
            </p:cNvSpPr>
            <p:nvPr/>
          </p:nvSpPr>
          <p:spPr bwMode="auto">
            <a:xfrm>
              <a:off x="744" y="1938"/>
              <a:ext cx="474" cy="474"/>
            </a:xfrm>
            <a:prstGeom prst="roundRect">
              <a:avLst>
                <a:gd name="adj" fmla="val 208"/>
              </a:avLst>
            </a:prstGeom>
            <a:solidFill>
              <a:schemeClr val="accent3"/>
            </a:solidFill>
            <a:ln>
              <a:noFill/>
            </a:ln>
            <a:extLst>
              <a:ext uri="{91240B29-F687-4f45-9708-019B960494DF}">
                <a14:hiddenLine xmlns:a14="http://schemas.microsoft.com/office/drawing/2010/main" w="27360">
                  <a:solidFill>
                    <a:srgbClr val="000000"/>
                  </a:solidFill>
                  <a:round/>
                  <a:headEnd/>
                  <a:tailEnd/>
                </a14:hiddenLine>
              </a:ext>
            </a:extLst>
          </p:spPr>
          <p:txBody>
            <a:bodyPr wrap="none" anchor="ctr"/>
            <a:lstStyle/>
            <a:p>
              <a:endParaRPr lang="en-US" dirty="0">
                <a:latin typeface="Gotham-Light"/>
              </a:endParaRPr>
            </a:p>
          </p:txBody>
        </p:sp>
        <p:sp>
          <p:nvSpPr>
            <p:cNvPr id="32" name="Text Box 31"/>
            <p:cNvSpPr txBox="1">
              <a:spLocks noChangeArrowheads="1"/>
            </p:cNvSpPr>
            <p:nvPr/>
          </p:nvSpPr>
          <p:spPr bwMode="auto">
            <a:xfrm>
              <a:off x="700" y="2394"/>
              <a:ext cx="610" cy="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7360">
                  <a:solidFill>
                    <a:srgbClr val="000000"/>
                  </a:solidFill>
                  <a:round/>
                  <a:headEnd/>
                  <a:tailEnd/>
                </a14:hiddenLine>
              </a:ext>
            </a:extLst>
          </p:spPr>
          <p:txBody>
            <a:bodyPr lIns="90000" tIns="46800" rIns="90000" bIns="46800"/>
            <a:lstStyle>
              <a:lvl1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ＭＳ Ｐゴシック" charset="0"/>
                  <a:cs typeface="Lucida Sans Unicode" charset="0"/>
                </a:defRPr>
              </a:lvl1pPr>
              <a:lvl2pPr marL="742950" indent="-28575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2pPr>
              <a:lvl3pPr marL="11430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3pPr>
              <a:lvl4pPr marL="16002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4pPr>
              <a:lvl5pPr marL="20574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5pPr>
              <a:lvl6pPr marL="25146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6pPr>
              <a:lvl7pPr marL="29718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7pPr>
              <a:lvl8pPr marL="34290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8pPr>
              <a:lvl9pPr marL="38862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9pPr>
            </a:lstStyle>
            <a:p>
              <a:pPr eaLnBrk="1" hangingPunct="1"/>
              <a:r>
                <a:rPr lang="en-GB" sz="1000" b="1" dirty="0">
                  <a:solidFill>
                    <a:srgbClr val="5A5A64"/>
                  </a:solidFill>
                  <a:latin typeface="Gotham-Light"/>
                  <a:cs typeface="Gotham-Light"/>
                </a:rPr>
                <a:t>RGB</a:t>
              </a:r>
            </a:p>
            <a:p>
              <a:pPr eaLnBrk="1" hangingPunct="1">
                <a:lnSpc>
                  <a:spcPct val="100000"/>
                </a:lnSpc>
              </a:pPr>
              <a:r>
                <a:rPr lang="en-GB" sz="1000" b="1" dirty="0" smtClean="0">
                  <a:solidFill>
                    <a:srgbClr val="5A5A64"/>
                  </a:solidFill>
                  <a:latin typeface="Gotham-Light"/>
                  <a:cs typeface="Gotham-Light"/>
                </a:rPr>
                <a:t>140 184 198</a:t>
              </a:r>
              <a:endParaRPr lang="en-GB" sz="1000" b="1" dirty="0">
                <a:solidFill>
                  <a:srgbClr val="5A5A64"/>
                </a:solidFill>
                <a:latin typeface="Gotham-Light"/>
                <a:cs typeface="Gotham-Light"/>
              </a:endParaRPr>
            </a:p>
          </p:txBody>
        </p:sp>
        <p:sp>
          <p:nvSpPr>
            <p:cNvPr id="33" name="AutoShape 33"/>
            <p:cNvSpPr>
              <a:spLocks noChangeArrowheads="1"/>
            </p:cNvSpPr>
            <p:nvPr/>
          </p:nvSpPr>
          <p:spPr bwMode="auto">
            <a:xfrm>
              <a:off x="1879" y="1939"/>
              <a:ext cx="474" cy="474"/>
            </a:xfrm>
            <a:prstGeom prst="roundRect">
              <a:avLst>
                <a:gd name="adj" fmla="val 208"/>
              </a:avLst>
            </a:prstGeom>
            <a:solidFill>
              <a:schemeClr val="accent5"/>
            </a:solidFill>
            <a:ln>
              <a:noFill/>
            </a:ln>
            <a:extLst>
              <a:ext uri="{91240B29-F687-4f45-9708-019B960494DF}">
                <a14:hiddenLine xmlns:a14="http://schemas.microsoft.com/office/drawing/2010/main" w="27360">
                  <a:solidFill>
                    <a:srgbClr val="000000"/>
                  </a:solidFill>
                  <a:round/>
                  <a:headEnd/>
                  <a:tailEnd/>
                </a14:hiddenLine>
              </a:ext>
            </a:extLst>
          </p:spPr>
          <p:txBody>
            <a:bodyPr wrap="none" anchor="ctr"/>
            <a:lstStyle/>
            <a:p>
              <a:endParaRPr lang="en-US" dirty="0">
                <a:latin typeface="Gotham-Light"/>
              </a:endParaRPr>
            </a:p>
          </p:txBody>
        </p:sp>
        <p:sp>
          <p:nvSpPr>
            <p:cNvPr id="34" name="Text Box 34"/>
            <p:cNvSpPr txBox="1">
              <a:spLocks noChangeArrowheads="1"/>
            </p:cNvSpPr>
            <p:nvPr/>
          </p:nvSpPr>
          <p:spPr bwMode="auto">
            <a:xfrm>
              <a:off x="1835" y="2395"/>
              <a:ext cx="543"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7360">
                  <a:solidFill>
                    <a:srgbClr val="000000"/>
                  </a:solidFill>
                  <a:round/>
                  <a:headEnd/>
                  <a:tailEnd/>
                </a14:hiddenLine>
              </a:ext>
            </a:extLst>
          </p:spPr>
          <p:txBody>
            <a:bodyPr lIns="90000" tIns="46800" rIns="90000" bIns="46800"/>
            <a:lstStyle>
              <a:lvl1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ＭＳ Ｐゴシック" charset="0"/>
                  <a:cs typeface="Lucida Sans Unicode" charset="0"/>
                </a:defRPr>
              </a:lvl1pPr>
              <a:lvl2pPr marL="742950" indent="-28575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2pPr>
              <a:lvl3pPr marL="11430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3pPr>
              <a:lvl4pPr marL="16002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4pPr>
              <a:lvl5pPr marL="20574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5pPr>
              <a:lvl6pPr marL="25146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6pPr>
              <a:lvl7pPr marL="29718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7pPr>
              <a:lvl8pPr marL="34290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8pPr>
              <a:lvl9pPr marL="3886200" indent="-228600" eaLnBrk="0" fontAlgn="base" hangingPunct="0">
                <a:lnSpc>
                  <a:spcPct val="93000"/>
                </a:lnSpc>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charset="0"/>
                  <a:ea typeface="Lucida Sans Unicode" charset="0"/>
                  <a:cs typeface="Lucida Sans Unicode" charset="0"/>
                </a:defRPr>
              </a:lvl9pPr>
            </a:lstStyle>
            <a:p>
              <a:pPr eaLnBrk="1" hangingPunct="1"/>
              <a:r>
                <a:rPr lang="en-GB" sz="1000" b="1" dirty="0">
                  <a:solidFill>
                    <a:srgbClr val="5A5A64"/>
                  </a:solidFill>
                  <a:latin typeface="Gotham-Light"/>
                  <a:cs typeface="Gotham-Light"/>
                </a:rPr>
                <a:t>RGB</a:t>
              </a:r>
            </a:p>
            <a:p>
              <a:pPr eaLnBrk="1" hangingPunct="1">
                <a:lnSpc>
                  <a:spcPct val="100000"/>
                </a:lnSpc>
              </a:pPr>
              <a:r>
                <a:rPr lang="en-GB" sz="1000" b="1" dirty="0" smtClean="0">
                  <a:solidFill>
                    <a:srgbClr val="5A5A64"/>
                  </a:solidFill>
                  <a:latin typeface="Gotham-Light"/>
                  <a:cs typeface="Gotham-Light"/>
                </a:rPr>
                <a:t>161 151 137</a:t>
              </a:r>
              <a:endParaRPr lang="en-GB" sz="1000" b="1" dirty="0">
                <a:solidFill>
                  <a:srgbClr val="5A5A64"/>
                </a:solidFill>
                <a:latin typeface="Gotham-Light"/>
                <a:cs typeface="Gotham-Light"/>
              </a:endParaRPr>
            </a:p>
          </p:txBody>
        </p:sp>
      </p:grpSp>
    </p:spTree>
    <p:extLst>
      <p:ext uri="{BB962C8B-B14F-4D97-AF65-F5344CB8AC3E}">
        <p14:creationId xmlns:p14="http://schemas.microsoft.com/office/powerpoint/2010/main" val="1359999686"/>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n-US" dirty="0" smtClean="0">
                <a:solidFill>
                  <a:srgbClr val="000000"/>
                </a:solidFill>
              </a:rPr>
              <a:t>Fonts and uses</a:t>
            </a:r>
            <a:endParaRPr lang="en-US" dirty="0">
              <a:solidFill>
                <a:srgbClr val="000000"/>
              </a:solidFill>
            </a:endParaRPr>
          </a:p>
        </p:txBody>
      </p:sp>
      <p:sp>
        <p:nvSpPr>
          <p:cNvPr id="5" name="Content Placeholder 4"/>
          <p:cNvSpPr>
            <a:spLocks noGrp="1"/>
          </p:cNvSpPr>
          <p:nvPr>
            <p:ph sz="quarter" idx="14"/>
          </p:nvPr>
        </p:nvSpPr>
        <p:spPr>
          <a:xfrm>
            <a:off x="349952" y="1111948"/>
            <a:ext cx="8585202" cy="4873001"/>
          </a:xfrm>
        </p:spPr>
        <p:txBody>
          <a:bodyPr>
            <a:normAutofit fontScale="92500" lnSpcReduction="20000"/>
          </a:bodyPr>
          <a:lstStyle/>
          <a:p>
            <a:pPr marL="0" indent="0">
              <a:spcBef>
                <a:spcPts val="0"/>
              </a:spcBef>
              <a:spcAft>
                <a:spcPts val="1200"/>
              </a:spcAft>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dirty="0" smtClean="0">
                <a:cs typeface="Arial" pitchFamily="34" charset="0"/>
              </a:rPr>
              <a:t>Gotham </a:t>
            </a:r>
            <a:r>
              <a:rPr lang="en-US" dirty="0">
                <a:cs typeface="Arial" pitchFamily="34" charset="0"/>
              </a:rPr>
              <a:t>and </a:t>
            </a:r>
            <a:r>
              <a:rPr lang="en-US" dirty="0" err="1">
                <a:solidFill>
                  <a:schemeClr val="bg2"/>
                </a:solidFill>
                <a:latin typeface="Printhouse"/>
                <a:cs typeface="Printhouse"/>
              </a:rPr>
              <a:t>Printhouse</a:t>
            </a:r>
            <a:r>
              <a:rPr lang="en-US" dirty="0">
                <a:solidFill>
                  <a:schemeClr val="bg2"/>
                </a:solidFill>
                <a:cs typeface="Arial" pitchFamily="34" charset="0"/>
              </a:rPr>
              <a:t> </a:t>
            </a:r>
            <a:r>
              <a:rPr lang="en-US" dirty="0">
                <a:cs typeface="Arial" pitchFamily="34" charset="0"/>
              </a:rPr>
              <a:t>are the </a:t>
            </a:r>
            <a:r>
              <a:rPr lang="en-US" dirty="0" smtClean="0">
                <a:cs typeface="Arial" pitchFamily="34" charset="0"/>
              </a:rPr>
              <a:t>fonts used </a:t>
            </a:r>
            <a:r>
              <a:rPr lang="en-US" dirty="0">
                <a:cs typeface="Arial" pitchFamily="34" charset="0"/>
              </a:rPr>
              <a:t>for all </a:t>
            </a:r>
            <a:r>
              <a:rPr lang="en-US" dirty="0" smtClean="0">
                <a:cs typeface="Arial" pitchFamily="34" charset="0"/>
              </a:rPr>
              <a:t>presentations</a:t>
            </a:r>
            <a:r>
              <a:rPr lang="en-US" dirty="0">
                <a:solidFill>
                  <a:srgbClr val="000000"/>
                </a:solidFill>
                <a:cs typeface="Arial" pitchFamily="34" charset="0"/>
              </a:rPr>
              <a:t>.</a:t>
            </a:r>
          </a:p>
          <a:p>
            <a:pPr marL="0" indent="0">
              <a:spcBef>
                <a:spcPts val="1200"/>
              </a:spcBef>
              <a:spcAft>
                <a:spcPts val="1200"/>
              </a:spcAft>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3500" dirty="0"/>
              <a:t>Headline Gotham Light 32 </a:t>
            </a:r>
            <a:r>
              <a:rPr lang="en-US" sz="3500" dirty="0" err="1"/>
              <a:t>pts</a:t>
            </a:r>
            <a:r>
              <a:rPr lang="en-US" sz="3500" dirty="0"/>
              <a:t> in Black</a:t>
            </a:r>
          </a:p>
          <a:p>
            <a:pPr marL="0" indent="0">
              <a:spcBef>
                <a:spcPts val="1200"/>
              </a:spcBef>
              <a:spcAft>
                <a:spcPts val="1200"/>
              </a:spcAft>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2800" dirty="0">
                <a:solidFill>
                  <a:srgbClr val="686868"/>
                </a:solidFill>
                <a:latin typeface="Gotham-Medium"/>
                <a:cs typeface="Gotham-Medium"/>
              </a:rPr>
              <a:t>Subhead</a:t>
            </a:r>
            <a:r>
              <a:rPr lang="en-US" sz="2800" u="sng" dirty="0">
                <a:solidFill>
                  <a:srgbClr val="686868"/>
                </a:solidFill>
                <a:latin typeface="Gotham-Medium"/>
                <a:cs typeface="Gotham-Medium"/>
              </a:rPr>
              <a:t> </a:t>
            </a:r>
            <a:r>
              <a:rPr lang="en-US" sz="2800" dirty="0">
                <a:solidFill>
                  <a:srgbClr val="686868"/>
                </a:solidFill>
                <a:latin typeface="Gotham-Medium"/>
                <a:cs typeface="Gotham-Medium"/>
              </a:rPr>
              <a:t>Gotham Medium 24 </a:t>
            </a:r>
            <a:r>
              <a:rPr lang="en-US" sz="2800" dirty="0" err="1">
                <a:solidFill>
                  <a:srgbClr val="686868"/>
                </a:solidFill>
                <a:latin typeface="Gotham-Medium"/>
                <a:cs typeface="Gotham-Medium"/>
              </a:rPr>
              <a:t>pts</a:t>
            </a:r>
            <a:r>
              <a:rPr lang="en-US" sz="2800" dirty="0">
                <a:solidFill>
                  <a:srgbClr val="686868"/>
                </a:solidFill>
                <a:latin typeface="Gotham-Medium"/>
                <a:cs typeface="Gotham-Medium"/>
              </a:rPr>
              <a:t> in Dark Gray</a:t>
            </a:r>
          </a:p>
          <a:p>
            <a:pPr marL="0" indent="0">
              <a:spcBef>
                <a:spcPts val="1200"/>
              </a:spcBef>
              <a:spcAft>
                <a:spcPts val="1200"/>
              </a:spcAft>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2400" dirty="0"/>
              <a:t>Content Gotham Light 20 </a:t>
            </a:r>
            <a:r>
              <a:rPr lang="en-US" sz="2400" dirty="0" err="1"/>
              <a:t>pts</a:t>
            </a:r>
            <a:r>
              <a:rPr lang="en-US" sz="2400" dirty="0"/>
              <a:t> in Black or sized to fit </a:t>
            </a:r>
            <a:r>
              <a:rPr lang="en-US" sz="2400" dirty="0" smtClean="0"/>
              <a:t>page</a:t>
            </a:r>
            <a:endParaRPr lang="en-US" sz="2400" dirty="0"/>
          </a:p>
          <a:p>
            <a:pPr marL="0" indent="0">
              <a:spcBef>
                <a:spcPts val="1200"/>
              </a:spcBef>
              <a:spcAft>
                <a:spcPts val="1200"/>
              </a:spcAft>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2400" dirty="0" smtClean="0">
                <a:solidFill>
                  <a:srgbClr val="B32216"/>
                </a:solidFill>
                <a:latin typeface="Printhouse"/>
                <a:cs typeface="Printhouse"/>
              </a:rPr>
              <a:t>Quotes</a:t>
            </a:r>
            <a:r>
              <a:rPr lang="en-US" sz="2400" dirty="0">
                <a:solidFill>
                  <a:srgbClr val="B32216"/>
                </a:solidFill>
                <a:latin typeface="Printhouse"/>
                <a:cs typeface="Printhouse"/>
              </a:rPr>
              <a:t>/Callouts </a:t>
            </a:r>
            <a:r>
              <a:rPr lang="en-US" sz="2400" dirty="0" err="1">
                <a:solidFill>
                  <a:srgbClr val="B32216"/>
                </a:solidFill>
                <a:latin typeface="Printhouse"/>
                <a:cs typeface="Printhouse"/>
              </a:rPr>
              <a:t>Printhouse</a:t>
            </a:r>
            <a:r>
              <a:rPr lang="en-US" sz="2400" dirty="0">
                <a:solidFill>
                  <a:srgbClr val="B32216"/>
                </a:solidFill>
                <a:latin typeface="Printhouse"/>
                <a:cs typeface="Printhouse"/>
              </a:rPr>
              <a:t> 20 </a:t>
            </a:r>
            <a:r>
              <a:rPr lang="en-US" sz="2400" dirty="0" err="1">
                <a:solidFill>
                  <a:srgbClr val="B32216"/>
                </a:solidFill>
                <a:latin typeface="Printhouse"/>
                <a:cs typeface="Printhouse"/>
              </a:rPr>
              <a:t>pts</a:t>
            </a:r>
            <a:r>
              <a:rPr lang="en-US" sz="2400" dirty="0">
                <a:solidFill>
                  <a:srgbClr val="B32216"/>
                </a:solidFill>
                <a:latin typeface="Printhouse"/>
                <a:cs typeface="Printhouse"/>
              </a:rPr>
              <a:t> in RED </a:t>
            </a:r>
            <a:r>
              <a:rPr lang="en-US" sz="2400" dirty="0" smtClean="0">
                <a:solidFill>
                  <a:srgbClr val="B32216"/>
                </a:solidFill>
                <a:latin typeface="Printhouse"/>
                <a:cs typeface="Printhouse"/>
              </a:rPr>
              <a:t>(use </a:t>
            </a:r>
            <a:r>
              <a:rPr lang="en-US" sz="2400" dirty="0" err="1" smtClean="0">
                <a:solidFill>
                  <a:srgbClr val="B32216"/>
                </a:solidFill>
                <a:latin typeface="Printhouse"/>
                <a:cs typeface="Printhouse"/>
              </a:rPr>
              <a:t>printhouse</a:t>
            </a:r>
            <a:r>
              <a:rPr lang="en-US" sz="2400" dirty="0" smtClean="0">
                <a:solidFill>
                  <a:srgbClr val="B32216"/>
                </a:solidFill>
                <a:latin typeface="Printhouse"/>
                <a:cs typeface="Printhouse"/>
              </a:rPr>
              <a:t> </a:t>
            </a:r>
            <a:r>
              <a:rPr lang="en-US" sz="2400" dirty="0">
                <a:solidFill>
                  <a:srgbClr val="B32216"/>
                </a:solidFill>
                <a:latin typeface="Printhouse"/>
                <a:cs typeface="Printhouse"/>
              </a:rPr>
              <a:t>only </a:t>
            </a:r>
            <a:r>
              <a:rPr lang="en-US" sz="2400" dirty="0" smtClean="0">
                <a:solidFill>
                  <a:srgbClr val="B32216"/>
                </a:solidFill>
                <a:latin typeface="Printhouse"/>
                <a:cs typeface="Printhouse"/>
              </a:rPr>
              <a:t>in </a:t>
            </a:r>
            <a:r>
              <a:rPr lang="en-US" sz="2400" dirty="0">
                <a:solidFill>
                  <a:srgbClr val="B32216"/>
                </a:solidFill>
                <a:latin typeface="Printhouse"/>
                <a:cs typeface="Printhouse"/>
              </a:rPr>
              <a:t>red</a:t>
            </a:r>
            <a:r>
              <a:rPr lang="en-US" sz="2400" dirty="0" smtClean="0">
                <a:solidFill>
                  <a:srgbClr val="B32216"/>
                </a:solidFill>
                <a:latin typeface="Printhouse"/>
                <a:cs typeface="Printhouse"/>
              </a:rPr>
              <a:t>)</a:t>
            </a:r>
          </a:p>
          <a:p>
            <a:pPr marL="0" indent="0">
              <a:spcBef>
                <a:spcPts val="0"/>
              </a:spcBef>
              <a:spcAft>
                <a:spcPts val="1200"/>
              </a:spcAft>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dirty="0">
              <a:solidFill>
                <a:srgbClr val="B32216"/>
              </a:solidFill>
              <a:cs typeface="Arial" pitchFamily="34" charset="0"/>
            </a:endParaRPr>
          </a:p>
          <a:p>
            <a:pPr marL="0" indent="0">
              <a:spcBef>
                <a:spcPts val="0"/>
              </a:spcBef>
              <a:spcAft>
                <a:spcPts val="1200"/>
              </a:spcAft>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900" dirty="0">
                <a:latin typeface="Gotham-Medium"/>
                <a:cs typeface="Gotham-Medium"/>
              </a:rPr>
              <a:t>Note: when copying and pasting content from other documents or adding new content to a slide, use the </a:t>
            </a:r>
            <a:r>
              <a:rPr lang="en-US" sz="1900" dirty="0">
                <a:solidFill>
                  <a:srgbClr val="B32216"/>
                </a:solidFill>
                <a:latin typeface="Gotham-Medium"/>
                <a:cs typeface="Gotham-Medium"/>
              </a:rPr>
              <a:t>Replace </a:t>
            </a:r>
            <a:r>
              <a:rPr lang="en-US" sz="1900" dirty="0">
                <a:solidFill>
                  <a:schemeClr val="bg2"/>
                </a:solidFill>
                <a:latin typeface="Gotham-Medium"/>
                <a:cs typeface="Gotham-Medium"/>
              </a:rPr>
              <a:t>Fonts</a:t>
            </a:r>
            <a:r>
              <a:rPr lang="en-US" sz="1900" dirty="0">
                <a:latin typeface="Gotham-Medium"/>
                <a:cs typeface="Gotham-Medium"/>
              </a:rPr>
              <a:t> feature from the </a:t>
            </a:r>
            <a:r>
              <a:rPr lang="en-US" sz="1900" dirty="0" err="1">
                <a:latin typeface="Gotham-Medium"/>
                <a:cs typeface="Gotham-Medium"/>
              </a:rPr>
              <a:t>Pulldown</a:t>
            </a:r>
            <a:r>
              <a:rPr lang="en-US" sz="1900" dirty="0">
                <a:latin typeface="Gotham-Medium"/>
                <a:cs typeface="Gotham-Medium"/>
              </a:rPr>
              <a:t> Menu under the </a:t>
            </a:r>
            <a:r>
              <a:rPr lang="en-US" sz="1900" dirty="0">
                <a:solidFill>
                  <a:srgbClr val="B32216"/>
                </a:solidFill>
                <a:latin typeface="Gotham-Medium"/>
                <a:cs typeface="Gotham-Medium"/>
              </a:rPr>
              <a:t>FORMAT </a:t>
            </a:r>
            <a:r>
              <a:rPr lang="en-US" sz="1900" dirty="0">
                <a:latin typeface="Gotham-Medium"/>
                <a:cs typeface="Gotham-Medium"/>
              </a:rPr>
              <a:t>tab – replace the selected font with Gotham light. Then manually modify as needed. </a:t>
            </a:r>
            <a:endParaRPr lang="en-US" sz="2100" dirty="0">
              <a:latin typeface="Gotham-Medium"/>
              <a:cs typeface="Gotham-Medium"/>
            </a:endParaRPr>
          </a:p>
          <a:p>
            <a:pPr marL="0" indent="0">
              <a:spcBef>
                <a:spcPts val="0"/>
              </a:spcBef>
              <a:spcAft>
                <a:spcPts val="1200"/>
              </a:spcAft>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dirty="0">
              <a:cs typeface="Arial" pitchFamily="34" charset="0"/>
            </a:endParaRPr>
          </a:p>
          <a:p>
            <a:pPr marL="0" indent="0">
              <a:spcBef>
                <a:spcPts val="0"/>
              </a:spcBef>
              <a:spcAft>
                <a:spcPts val="1200"/>
              </a:spcAft>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1" dirty="0">
              <a:cs typeface="Arial" pitchFamily="34" charset="0"/>
            </a:endParaRPr>
          </a:p>
          <a:p>
            <a:pPr marL="0" indent="0">
              <a:spcBef>
                <a:spcPts val="0"/>
              </a:spcBef>
              <a:spcAft>
                <a:spcPts val="1200"/>
              </a:spcAft>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1" dirty="0">
              <a:cs typeface="Arial" pitchFamily="34" charset="0"/>
            </a:endParaRPr>
          </a:p>
        </p:txBody>
      </p:sp>
    </p:spTree>
    <p:extLst>
      <p:ext uri="{BB962C8B-B14F-4D97-AF65-F5344CB8AC3E}">
        <p14:creationId xmlns:p14="http://schemas.microsoft.com/office/powerpoint/2010/main" val="3994896612"/>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sz="quarter" idx="14"/>
          </p:nvPr>
        </p:nvSpPr>
        <p:spPr/>
        <p:txBody>
          <a:bodyPr/>
          <a:lstStyle/>
          <a:p>
            <a:pPr marL="0" indent="0">
              <a:spcBef>
                <a:spcPts val="0"/>
              </a:spcBef>
              <a:spcAft>
                <a:spcPts val="1200"/>
              </a:spcAft>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800" dirty="0">
                <a:solidFill>
                  <a:schemeClr val="tx1"/>
                </a:solidFill>
                <a:cs typeface="Arial" pitchFamily="34" charset="0"/>
              </a:rPr>
              <a:t>To help you achieve a consistent, professional message, general guidelines about </a:t>
            </a:r>
            <a:r>
              <a:rPr lang="en-US" sz="1800" dirty="0" err="1" smtClean="0">
                <a:solidFill>
                  <a:schemeClr val="tx1"/>
                </a:solidFill>
                <a:cs typeface="Arial" pitchFamily="34" charset="0"/>
              </a:rPr>
              <a:t>Mobiquity</a:t>
            </a:r>
            <a:r>
              <a:rPr lang="en-US" sz="1800" dirty="0" smtClean="0">
                <a:solidFill>
                  <a:schemeClr val="tx1"/>
                </a:solidFill>
                <a:cs typeface="Arial" pitchFamily="34" charset="0"/>
              </a:rPr>
              <a:t> </a:t>
            </a:r>
            <a:r>
              <a:rPr lang="en-US" sz="1800" dirty="0">
                <a:solidFill>
                  <a:schemeClr val="tx1"/>
                </a:solidFill>
                <a:cs typeface="Arial" pitchFamily="34" charset="0"/>
              </a:rPr>
              <a:t>style and grammar usage are outlined below.  </a:t>
            </a:r>
          </a:p>
          <a:p>
            <a:pPr lvl="1">
              <a:spcBef>
                <a:spcPts val="0"/>
              </a:spcBef>
              <a:spcAft>
                <a:spcPts val="1200"/>
              </a:spcAft>
              <a:buClr>
                <a:schemeClr val="bg2"/>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400" b="1" dirty="0" smtClean="0">
                <a:solidFill>
                  <a:schemeClr val="tx1"/>
                </a:solidFill>
              </a:rPr>
              <a:t>Capitalization</a:t>
            </a:r>
            <a:r>
              <a:rPr lang="en-US" sz="1400" b="1" dirty="0">
                <a:solidFill>
                  <a:schemeClr val="tx1"/>
                </a:solidFill>
              </a:rPr>
              <a:t>:</a:t>
            </a:r>
            <a:r>
              <a:rPr lang="en-US" sz="1400" dirty="0">
                <a:solidFill>
                  <a:schemeClr val="tx1"/>
                </a:solidFill>
              </a:rPr>
              <a:t> The title of the presentation and the title and subtitle of each slide are the only elements that should be capitalized in title case. All other elements should be capitalized in sentence case (only the first word of each sentence capitalized). This includes bullet points, call outs, emphasized words, table headings and captions.</a:t>
            </a:r>
          </a:p>
          <a:p>
            <a:pPr lvl="1">
              <a:spcBef>
                <a:spcPts val="0"/>
              </a:spcBef>
              <a:spcAft>
                <a:spcPts val="1200"/>
              </a:spcAft>
              <a:buClr>
                <a:schemeClr val="bg2"/>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400" b="1" dirty="0">
                <a:solidFill>
                  <a:schemeClr val="tx1"/>
                </a:solidFill>
              </a:rPr>
              <a:t>Hyphenated compounds within titles:</a:t>
            </a:r>
            <a:r>
              <a:rPr lang="en-US" sz="1400" dirty="0">
                <a:solidFill>
                  <a:schemeClr val="tx1"/>
                </a:solidFill>
              </a:rPr>
              <a:t> If a hyphenated compound appears in a title, capitalize the word following the hyphen; for example, “Low-Cost Alternatives” would be capitalized as shown.</a:t>
            </a:r>
          </a:p>
          <a:p>
            <a:pPr lvl="1">
              <a:spcBef>
                <a:spcPts val="0"/>
              </a:spcBef>
              <a:spcAft>
                <a:spcPts val="1200"/>
              </a:spcAft>
              <a:buClr>
                <a:schemeClr val="bg2"/>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400" b="1" dirty="0">
                <a:solidFill>
                  <a:schemeClr val="tx1"/>
                </a:solidFill>
              </a:rPr>
              <a:t>Bulleted lists:</a:t>
            </a:r>
            <a:r>
              <a:rPr lang="en-US" sz="1400" dirty="0">
                <a:solidFill>
                  <a:schemeClr val="tx1"/>
                </a:solidFill>
              </a:rPr>
              <a:t> To set off the lead text in bulleted lists (the words “Bulleted lists” in this case), use colons. Try to keep information presented in bulleted lists short, so it is easy for audiences to consume.</a:t>
            </a:r>
          </a:p>
          <a:p>
            <a:pPr lvl="1">
              <a:spcBef>
                <a:spcPts val="0"/>
              </a:spcBef>
              <a:spcAft>
                <a:spcPts val="1200"/>
              </a:spcAft>
              <a:buClr>
                <a:schemeClr val="bg2"/>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400" b="1" dirty="0">
                <a:solidFill>
                  <a:schemeClr val="tx1"/>
                </a:solidFill>
              </a:rPr>
              <a:t>Punctuation within bulleted lists:</a:t>
            </a:r>
            <a:r>
              <a:rPr lang="en-US" sz="1400" dirty="0">
                <a:solidFill>
                  <a:schemeClr val="tx1"/>
                </a:solidFill>
              </a:rPr>
              <a:t> Be consistent when punctuating bulleted lists. For example, if you choose to use a complete sentence in the first bullet, use complete sentences, and punctuate accordingly for all bullets on that slide</a:t>
            </a:r>
            <a:r>
              <a:rPr lang="en-US" sz="1400" dirty="0" smtClean="0">
                <a:solidFill>
                  <a:schemeClr val="tx1"/>
                </a:solidFill>
              </a:rPr>
              <a:t>.</a:t>
            </a:r>
            <a:endParaRPr lang="en-US" sz="1400" dirty="0">
              <a:solidFill>
                <a:schemeClr val="tx1"/>
              </a:solidFill>
            </a:endParaRPr>
          </a:p>
        </p:txBody>
      </p:sp>
      <p:sp>
        <p:nvSpPr>
          <p:cNvPr id="9" name="Text Placeholder 1"/>
          <p:cNvSpPr>
            <a:spLocks noGrp="1"/>
          </p:cNvSpPr>
          <p:nvPr>
            <p:ph type="body" sz="quarter" idx="13"/>
          </p:nvPr>
        </p:nvSpPr>
        <p:spPr/>
        <p:txBody>
          <a:bodyPr/>
          <a:lstStyle/>
          <a:p>
            <a:r>
              <a:rPr lang="en-US" dirty="0" smtClean="0">
                <a:solidFill>
                  <a:srgbClr val="000000"/>
                </a:solidFill>
              </a:rPr>
              <a:t>Editorial Guidelines</a:t>
            </a:r>
            <a:endParaRPr lang="en-US" dirty="0">
              <a:solidFill>
                <a:srgbClr val="000000"/>
              </a:solidFill>
            </a:endParaRPr>
          </a:p>
        </p:txBody>
      </p:sp>
    </p:spTree>
    <p:extLst>
      <p:ext uri="{BB962C8B-B14F-4D97-AF65-F5344CB8AC3E}">
        <p14:creationId xmlns:p14="http://schemas.microsoft.com/office/powerpoint/2010/main" val="1443731174"/>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Communication for the </a:t>
            </a:r>
            <a:br>
              <a:rPr lang="en-US" dirty="0" smtClean="0"/>
            </a:br>
            <a:r>
              <a:rPr lang="en-US" dirty="0" smtClean="0"/>
              <a:t>Greater Good</a:t>
            </a:r>
            <a:endParaRPr lang="en-US" dirty="0"/>
          </a:p>
        </p:txBody>
      </p:sp>
      <p:sp>
        <p:nvSpPr>
          <p:cNvPr id="3" name="Text Placeholder 2"/>
          <p:cNvSpPr>
            <a:spLocks noGrp="1"/>
          </p:cNvSpPr>
          <p:nvPr>
            <p:ph type="body" sz="quarter" idx="13"/>
          </p:nvPr>
        </p:nvSpPr>
        <p:spPr>
          <a:xfrm>
            <a:off x="384114" y="3397784"/>
            <a:ext cx="6624180" cy="461665"/>
          </a:xfrm>
        </p:spPr>
        <p:txBody>
          <a:bodyPr>
            <a:normAutofit fontScale="77500" lnSpcReduction="20000"/>
          </a:bodyPr>
          <a:lstStyle/>
          <a:p>
            <a:r>
              <a:rPr lang="en-US" dirty="0" smtClean="0"/>
              <a:t>Optimizing transmission and minimizing disruption</a:t>
            </a:r>
            <a:endParaRPr lang="en-US" dirty="0">
              <a:solidFill>
                <a:srgbClr val="686868"/>
              </a:solidFill>
            </a:endParaRPr>
          </a:p>
        </p:txBody>
      </p:sp>
      <p:sp>
        <p:nvSpPr>
          <p:cNvPr id="4" name="Text Placeholder 3"/>
          <p:cNvSpPr>
            <a:spLocks noGrp="1"/>
          </p:cNvSpPr>
          <p:nvPr>
            <p:ph type="body" sz="quarter" idx="20"/>
          </p:nvPr>
        </p:nvSpPr>
        <p:spPr>
          <a:xfrm>
            <a:off x="395873" y="4106367"/>
            <a:ext cx="3990191" cy="414867"/>
          </a:xfrm>
        </p:spPr>
        <p:txBody>
          <a:bodyPr>
            <a:normAutofit/>
          </a:bodyPr>
          <a:lstStyle/>
          <a:p>
            <a:r>
              <a:rPr lang="en-US" dirty="0" smtClean="0"/>
              <a:t>March 26, 2015</a:t>
            </a:r>
            <a:endParaRPr lang="en-US" dirty="0"/>
          </a:p>
        </p:txBody>
      </p:sp>
    </p:spTree>
    <p:extLst>
      <p:ext uri="{BB962C8B-B14F-4D97-AF65-F5344CB8AC3E}">
        <p14:creationId xmlns:p14="http://schemas.microsoft.com/office/powerpoint/2010/main" val="4174705136"/>
      </p:ext>
    </p:extLst>
  </p:cSld>
  <p:clrMapOvr>
    <a:masterClrMapping/>
  </p:clrMapOvr>
  <mc:AlternateContent xmlns:mc="http://schemas.openxmlformats.org/markup-compatibility/2006">
    <mc:Choice xmlns:p14="http://schemas.microsoft.com/office/powerpoint/2010/main" Requires="p14">
      <p:transition spd="slow" p14:dur="2000" advTm="2563"/>
    </mc:Choice>
    <mc:Fallback>
      <p:transition xmlns:p14="http://schemas.microsoft.com/office/powerpoint/2010/main" spd="slow" advTm="2563"/>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p:cNvSpPr>
            <a:spLocks noGrp="1"/>
          </p:cNvSpPr>
          <p:nvPr>
            <p:ph sz="quarter" idx="14"/>
          </p:nvPr>
        </p:nvSpPr>
        <p:spPr/>
        <p:txBody>
          <a:bodyPr/>
          <a:lstStyle/>
          <a:p>
            <a:pPr marL="571500" indent="-393192">
              <a:spcBef>
                <a:spcPts val="600"/>
              </a:spcBef>
              <a:spcAft>
                <a:spcPts val="600"/>
              </a:spcAft>
              <a:buSzPct val="100000"/>
            </a:pPr>
            <a:r>
              <a:rPr lang="en-GB" kern="900" dirty="0"/>
              <a:t>We are people and not machines.</a:t>
            </a:r>
          </a:p>
          <a:p>
            <a:pPr marL="571500" indent="-393192">
              <a:spcBef>
                <a:spcPts val="600"/>
              </a:spcBef>
              <a:spcAft>
                <a:spcPts val="600"/>
              </a:spcAft>
              <a:buSzPct val="100000"/>
            </a:pPr>
            <a:r>
              <a:rPr lang="en-GB" kern="900" dirty="0"/>
              <a:t>Processes are designed for an optimal flow</a:t>
            </a:r>
            <a:r>
              <a:rPr lang="en-GB" kern="900" dirty="0" smtClean="0"/>
              <a:t>.</a:t>
            </a:r>
          </a:p>
          <a:p>
            <a:pPr marL="571500" indent="-393192">
              <a:spcBef>
                <a:spcPts val="600"/>
              </a:spcBef>
              <a:spcAft>
                <a:spcPts val="600"/>
              </a:spcAft>
              <a:buSzPct val="100000"/>
            </a:pPr>
            <a:r>
              <a:rPr lang="en-GB" kern="900" dirty="0" smtClean="0"/>
              <a:t>Team output is more important than individual output.</a:t>
            </a:r>
          </a:p>
          <a:p>
            <a:pPr marL="571500" indent="-393192">
              <a:spcBef>
                <a:spcPts val="600"/>
              </a:spcBef>
              <a:spcAft>
                <a:spcPts val="600"/>
              </a:spcAft>
              <a:buSzPct val="100000"/>
            </a:pPr>
            <a:r>
              <a:rPr lang="en-GB" kern="900" dirty="0"/>
              <a:t>Exceptions </a:t>
            </a:r>
            <a:r>
              <a:rPr lang="en-GB" kern="900" dirty="0" smtClean="0"/>
              <a:t>to a process should </a:t>
            </a:r>
            <a:r>
              <a:rPr lang="en-GB" kern="900" dirty="0"/>
              <a:t>not cause great harm.</a:t>
            </a:r>
            <a:endParaRPr lang="en-US" dirty="0"/>
          </a:p>
        </p:txBody>
      </p:sp>
      <p:sp>
        <p:nvSpPr>
          <p:cNvPr id="8" name="Text Placeholder 7"/>
          <p:cNvSpPr>
            <a:spLocks noGrp="1"/>
          </p:cNvSpPr>
          <p:nvPr>
            <p:ph type="body" sz="quarter" idx="13"/>
          </p:nvPr>
        </p:nvSpPr>
        <p:spPr/>
        <p:txBody>
          <a:bodyPr/>
          <a:lstStyle/>
          <a:p>
            <a:r>
              <a:rPr lang="en-US" dirty="0" smtClean="0"/>
              <a:t>Assumptions</a:t>
            </a:r>
            <a:endParaRPr lang="en-US" dirty="0"/>
          </a:p>
          <a:p>
            <a:endParaRPr lang="en-US" dirty="0"/>
          </a:p>
        </p:txBody>
      </p:sp>
    </p:spTree>
    <p:extLst>
      <p:ext uri="{BB962C8B-B14F-4D97-AF65-F5344CB8AC3E}">
        <p14:creationId xmlns:p14="http://schemas.microsoft.com/office/powerpoint/2010/main" val="109735845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r>
              <a:rPr lang="en-GB" kern="900" dirty="0" smtClean="0"/>
              <a:t>Claude Shannon (1948)</a:t>
            </a:r>
          </a:p>
          <a:p>
            <a:pPr lvl="1"/>
            <a:r>
              <a:rPr lang="en-GB" dirty="0">
                <a:hlinkClick r:id="rId3"/>
              </a:rPr>
              <a:t>http://en.wikipedia.org/wiki/</a:t>
            </a:r>
            <a:r>
              <a:rPr lang="en-GB" dirty="0" smtClean="0">
                <a:hlinkClick r:id="rId3"/>
              </a:rPr>
              <a:t>Information_theory</a:t>
            </a:r>
            <a:endParaRPr lang="en-GB" dirty="0" smtClean="0"/>
          </a:p>
          <a:p>
            <a:pPr lvl="1"/>
            <a:r>
              <a:rPr lang="en-GB" kern="900" dirty="0" smtClean="0"/>
              <a:t>Sender/Transmitter</a:t>
            </a:r>
          </a:p>
          <a:p>
            <a:pPr lvl="1"/>
            <a:r>
              <a:rPr lang="en-GB" kern="900" dirty="0" smtClean="0"/>
              <a:t>Channel</a:t>
            </a:r>
          </a:p>
          <a:p>
            <a:pPr lvl="1"/>
            <a:r>
              <a:rPr lang="en-GB" kern="900" dirty="0" smtClean="0"/>
              <a:t>Receiver</a:t>
            </a:r>
          </a:p>
          <a:p>
            <a:pPr lvl="1"/>
            <a:r>
              <a:rPr lang="en-GB" kern="900" dirty="0" smtClean="0"/>
              <a:t>All channels have noise.</a:t>
            </a:r>
          </a:p>
          <a:p>
            <a:pPr lvl="1"/>
            <a:r>
              <a:rPr lang="en-GB" kern="900" dirty="0" smtClean="0"/>
              <a:t>Establish presence</a:t>
            </a:r>
          </a:p>
          <a:p>
            <a:pPr lvl="1"/>
            <a:endParaRPr lang="en-GB" kern="900" dirty="0" smtClean="0"/>
          </a:p>
          <a:p>
            <a:r>
              <a:rPr lang="en-GB" kern="900" dirty="0" smtClean="0"/>
              <a:t>Norbert Wiener (</a:t>
            </a:r>
            <a:r>
              <a:rPr lang="en-GB" kern="900" dirty="0"/>
              <a:t>1948)</a:t>
            </a:r>
          </a:p>
          <a:p>
            <a:pPr lvl="1"/>
            <a:r>
              <a:rPr lang="en-GB" dirty="0" smtClean="0"/>
              <a:t>Feedback</a:t>
            </a:r>
            <a:endParaRPr lang="en-GB" dirty="0"/>
          </a:p>
          <a:p>
            <a:pPr lvl="3"/>
            <a:endParaRPr lang="en-US" dirty="0"/>
          </a:p>
          <a:p>
            <a:pPr lvl="3"/>
            <a:endParaRPr lang="en-US" dirty="0" smtClean="0"/>
          </a:p>
        </p:txBody>
      </p:sp>
      <p:sp>
        <p:nvSpPr>
          <p:cNvPr id="3" name="Text Placeholder 2"/>
          <p:cNvSpPr>
            <a:spLocks noGrp="1"/>
          </p:cNvSpPr>
          <p:nvPr>
            <p:ph type="body" sz="quarter" idx="13"/>
          </p:nvPr>
        </p:nvSpPr>
        <p:spPr/>
        <p:txBody>
          <a:bodyPr/>
          <a:lstStyle/>
          <a:p>
            <a:r>
              <a:rPr lang="en-US" dirty="0" smtClean="0"/>
              <a:t>Information Theory</a:t>
            </a:r>
            <a:endParaRPr lang="en-US" dirty="0"/>
          </a:p>
          <a:p>
            <a:endParaRPr lang="en-US" dirty="0"/>
          </a:p>
        </p:txBody>
      </p:sp>
      <p:pic>
        <p:nvPicPr>
          <p:cNvPr id="4" name="Content Placeholder 3" descr="Screen Shot 2015-03-23 at 4.35.18 PM.png"/>
          <p:cNvPicPr>
            <a:picLocks noGrp="1" noChangeAspect="1"/>
          </p:cNvPicPr>
          <p:nvPr>
            <p:ph sz="quarter" idx="17"/>
          </p:nvPr>
        </p:nvPicPr>
        <p:blipFill>
          <a:blip r:embed="rId4">
            <a:extLst>
              <a:ext uri="{28A0092B-C50C-407E-A947-70E740481C1C}">
                <a14:useLocalDpi xmlns:a14="http://schemas.microsoft.com/office/drawing/2010/main" val="0"/>
              </a:ext>
            </a:extLst>
          </a:blip>
          <a:srcRect t="-234661" b="-234661"/>
          <a:stretch>
            <a:fillRect/>
          </a:stretch>
        </p:blipFill>
        <p:spPr>
          <a:xfrm>
            <a:off x="4568826" y="-640030"/>
            <a:ext cx="4295775" cy="4233863"/>
          </a:xfrm>
          <a:prstGeom prst="rect">
            <a:avLst/>
          </a:prstGeom>
        </p:spPr>
      </p:pic>
    </p:spTree>
    <p:extLst>
      <p:ext uri="{BB962C8B-B14F-4D97-AF65-F5344CB8AC3E}">
        <p14:creationId xmlns:p14="http://schemas.microsoft.com/office/powerpoint/2010/main" val="94574165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noise</a:t>
            </a:r>
            <a:endParaRPr lang="en-US" dirty="0"/>
          </a:p>
        </p:txBody>
      </p:sp>
    </p:spTree>
    <p:extLst>
      <p:ext uri="{BB962C8B-B14F-4D97-AF65-F5344CB8AC3E}">
        <p14:creationId xmlns:p14="http://schemas.microsoft.com/office/powerpoint/2010/main" val="10388801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MobiquityTemplate_General">
  <a:themeElements>
    <a:clrScheme name="Mobiquity">
      <a:dk1>
        <a:sysClr val="windowText" lastClr="000000"/>
      </a:dk1>
      <a:lt1>
        <a:sysClr val="window" lastClr="FFFFFF"/>
      </a:lt1>
      <a:dk2>
        <a:srgbClr val="686868"/>
      </a:dk2>
      <a:lt2>
        <a:srgbClr val="B32216"/>
      </a:lt2>
      <a:accent1>
        <a:srgbClr val="B32216"/>
      </a:accent1>
      <a:accent2>
        <a:srgbClr val="A0A0A4"/>
      </a:accent2>
      <a:accent3>
        <a:srgbClr val="7EB0CC"/>
      </a:accent3>
      <a:accent4>
        <a:srgbClr val="EAD29C"/>
      </a:accent4>
      <a:accent5>
        <a:srgbClr val="A19789"/>
      </a:accent5>
      <a:accent6>
        <a:srgbClr val="ACACAC"/>
      </a:accent6>
      <a:hlink>
        <a:srgbClr val="981E22"/>
      </a:hlink>
      <a:folHlink>
        <a:srgbClr val="7EB0CC"/>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Divider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Swoosh No Logo Footer">
  <a:themeElements>
    <a:clrScheme name="Custom 7">
      <a:dk1>
        <a:sysClr val="windowText" lastClr="000000"/>
      </a:dk1>
      <a:lt1>
        <a:sysClr val="window" lastClr="FFFFFF"/>
      </a:lt1>
      <a:dk2>
        <a:srgbClr val="686868"/>
      </a:dk2>
      <a:lt2>
        <a:srgbClr val="B32216"/>
      </a:lt2>
      <a:accent1>
        <a:srgbClr val="B32216"/>
      </a:accent1>
      <a:accent2>
        <a:srgbClr val="A0A0A4"/>
      </a:accent2>
      <a:accent3>
        <a:srgbClr val="7EB0CC"/>
      </a:accent3>
      <a:accent4>
        <a:srgbClr val="EAD29C"/>
      </a:accent4>
      <a:accent5>
        <a:srgbClr val="A19789"/>
      </a:accent5>
      <a:accent6>
        <a:srgbClr val="ACACAC"/>
      </a:accent6>
      <a:hlink>
        <a:srgbClr val="981E22"/>
      </a:hlink>
      <a:folHlink>
        <a:srgbClr val="7EB0CC"/>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defRPr sz="2000" dirty="0" err="1" smtClean="0">
            <a:latin typeface="Gotham-Light"/>
            <a:cs typeface="Gotham-Light"/>
          </a:defRPr>
        </a:defPPr>
      </a:lstStyle>
    </a:txDef>
  </a:objectDefaults>
  <a:extraClrSchemeLst/>
</a:theme>
</file>

<file path=ppt/theme/theme4.xml><?xml version="1.0" encoding="utf-8"?>
<a:theme xmlns:a="http://schemas.openxmlformats.org/drawingml/2006/main" name="Basic Footer">
  <a:themeElements>
    <a:clrScheme name="Custom 7">
      <a:dk1>
        <a:sysClr val="windowText" lastClr="000000"/>
      </a:dk1>
      <a:lt1>
        <a:sysClr val="window" lastClr="FFFFFF"/>
      </a:lt1>
      <a:dk2>
        <a:srgbClr val="686868"/>
      </a:dk2>
      <a:lt2>
        <a:srgbClr val="B32216"/>
      </a:lt2>
      <a:accent1>
        <a:srgbClr val="B32216"/>
      </a:accent1>
      <a:accent2>
        <a:srgbClr val="A0A0A4"/>
      </a:accent2>
      <a:accent3>
        <a:srgbClr val="7EB0CC"/>
      </a:accent3>
      <a:accent4>
        <a:srgbClr val="EAD29C"/>
      </a:accent4>
      <a:accent5>
        <a:srgbClr val="A19789"/>
      </a:accent5>
      <a:accent6>
        <a:srgbClr val="ACACAC"/>
      </a:accent6>
      <a:hlink>
        <a:srgbClr val="981E22"/>
      </a:hlink>
      <a:folHlink>
        <a:srgbClr val="7EB0CC"/>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defRPr sz="2000" dirty="0" err="1" smtClean="0">
            <a:latin typeface="Gotham-Light"/>
            <a:cs typeface="Gotham-Light"/>
          </a:defRPr>
        </a:defPPr>
      </a:lstStyle>
    </a:tx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822</TotalTime>
  <Words>1780</Words>
  <Application>Microsoft Macintosh PowerPoint</Application>
  <PresentationFormat>On-screen Show (4:3)</PresentationFormat>
  <Paragraphs>235</Paragraphs>
  <Slides>29</Slides>
  <Notes>25</Notes>
  <HiddenSlides>5</HiddenSlides>
  <MMClips>0</MMClips>
  <ScaleCrop>false</ScaleCrop>
  <HeadingPairs>
    <vt:vector size="4" baseType="variant">
      <vt:variant>
        <vt:lpstr>Theme</vt:lpstr>
      </vt:variant>
      <vt:variant>
        <vt:i4>4</vt:i4>
      </vt:variant>
      <vt:variant>
        <vt:lpstr>Slide Titles</vt:lpstr>
      </vt:variant>
      <vt:variant>
        <vt:i4>29</vt:i4>
      </vt:variant>
    </vt:vector>
  </HeadingPairs>
  <TitlesOfParts>
    <vt:vector size="33" baseType="lpstr">
      <vt:lpstr>MobiquityTemplate_General</vt:lpstr>
      <vt:lpstr>Divider Slide</vt:lpstr>
      <vt:lpstr>Swoosh No Logo Footer</vt:lpstr>
      <vt:lpstr>Basic Footer</vt:lpstr>
      <vt:lpstr>PowerPoint Presentation</vt:lpstr>
      <vt:lpstr>PowerPoint Presentation</vt:lpstr>
      <vt:lpstr>PowerPoint Presentation</vt:lpstr>
      <vt:lpstr>PowerPoint Presentation</vt:lpstr>
      <vt:lpstr>PowerPoint Presentation</vt:lpstr>
      <vt:lpstr>Communication for the  Greater Good</vt:lpstr>
      <vt:lpstr>PowerPoint Presentation</vt:lpstr>
      <vt:lpstr>PowerPoint Presentation</vt:lpstr>
      <vt:lpstr>Types of noise</vt:lpstr>
      <vt:lpstr>PowerPoint Presentation</vt:lpstr>
      <vt:lpstr>PowerPoint Presentation</vt:lpstr>
      <vt:lpstr>PowerPoint Presentation</vt:lpstr>
      <vt:lpstr>Queuing behavior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Delin Design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MattD</dc:creator>
  <cp:lastModifiedBy>Dave Stanton</cp:lastModifiedBy>
  <cp:revision>158</cp:revision>
  <dcterms:created xsi:type="dcterms:W3CDTF">2013-09-09T17:12:01Z</dcterms:created>
  <dcterms:modified xsi:type="dcterms:W3CDTF">2015-03-26T13:42:13Z</dcterms:modified>
</cp:coreProperties>
</file>

<file path=docProps/thumbnail.jpeg>
</file>